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  <p:sldMasterId id="2147483706" r:id="rId2"/>
  </p:sldMasterIdLst>
  <p:sldIdLst>
    <p:sldId id="303" r:id="rId3"/>
    <p:sldId id="301" r:id="rId4"/>
    <p:sldId id="304" r:id="rId5"/>
    <p:sldId id="306" r:id="rId6"/>
    <p:sldId id="308" r:id="rId7"/>
    <p:sldId id="309" r:id="rId8"/>
    <p:sldId id="31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1C24"/>
    <a:srgbClr val="051C24"/>
    <a:srgbClr val="061D25"/>
    <a:srgbClr val="628A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4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7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A697-9D75-4DE8-8C28-1296A6CF43C1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4/8/2017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010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FC935-CE77-4008-BAD9-6108F00BE393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4/8/2017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947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0362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0365"/>
            <a:ext cx="5800725" cy="5811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62D5-4244-4B26-B385-E71032EABECD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4/8/2017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008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A697-9D75-4DE8-8C28-1296A6CF43C1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4/8/2017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374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D967-1B7E-40AA-AAF7-BA98E0E039F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4/8/2017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551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6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1490F-3E6A-4544-9694-22B6007FE3C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4/8/2017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175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3"/>
            <a:ext cx="38862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3"/>
            <a:ext cx="38862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9620-38BC-4982-922B-C904A70C41DD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4/8/2017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012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2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3"/>
            <a:ext cx="3867150" cy="368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7553"/>
            <a:ext cx="3886201" cy="368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6FC6-E80E-40CB-B83C-A6FFE3EF0BA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4/8/2017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834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863F-52DC-41B2-9D00-5A4E5632AC3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4/8/2017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301218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5614-3909-43DC-A067-7F9842F8B81D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4/8/2017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9784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3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9323-6A73-409C-86A6-9EAF0F851121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4/8/2017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08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BD967-1B7E-40AA-AAF7-BA98E0E039F7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4/8/2017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5458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0176-F1D3-49EC-82F4-0915A3AC4184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4/8/2017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927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FC935-CE77-4008-BAD9-6108F00BE393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4/8/2017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6909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0362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0365"/>
            <a:ext cx="5800725" cy="5811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62D5-4244-4B26-B385-E71032EABECD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4/8/2017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67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6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1490F-3E6A-4544-9694-22B6007FE3C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4/8/2017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163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3"/>
            <a:ext cx="38862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3"/>
            <a:ext cx="38862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9620-38BC-4982-922B-C904A70C41DD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4/8/2017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179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2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3"/>
            <a:ext cx="3867150" cy="368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7553"/>
            <a:ext cx="3886201" cy="368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6FC6-E80E-40CB-B83C-A6FFE3EF0BA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4/8/2017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28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863F-52DC-41B2-9D00-5A4E5632AC3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4/8/2017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8319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5614-3909-43DC-A067-7F9842F8B81D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4/8/2017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078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3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9323-6A73-409C-86A6-9EAF0F851121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4/8/2017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0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0176-F1D3-49EC-82F4-0915A3AC4184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4/8/2017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94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3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342900"/>
            <a:fld id="{50172865-FBF0-458A-BAFF-4F75173770F5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342900"/>
              <a:t>4/8/2017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342900"/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537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3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342900"/>
            <a:fld id="{50172865-FBF0-458A-BAFF-4F75173770F5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342900"/>
              <a:t>4/8/2017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342900"/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59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28A8A"/>
            </a:gs>
            <a:gs pos="82000">
              <a:srgbClr val="061D25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354" y="2967916"/>
            <a:ext cx="8686800" cy="1088636"/>
          </a:xfrm>
        </p:spPr>
        <p:txBody>
          <a:bodyPr>
            <a:noAutofit/>
          </a:bodyPr>
          <a:lstStyle/>
          <a:p>
            <a:r>
              <a:rPr lang="en-US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21</a:t>
            </a:r>
            <a:r>
              <a:rPr lang="en-US" sz="72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st</a:t>
            </a:r>
            <a:r>
              <a:rPr lang="en-US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 Century Christianity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70564" y="4269616"/>
            <a:ext cx="7622381" cy="573881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>
              <a:defRPr/>
            </a:pPr>
            <a:r>
              <a:rPr lang="en-US" sz="3300" dirty="0">
                <a:solidFill>
                  <a:schemeClr val="accent4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PT Serif Caption" panose="02060603050505020204" pitchFamily="18" charset="0"/>
                <a:ea typeface="Lato Heavy" panose="020F0502020204030203" pitchFamily="34" charset="0"/>
                <a:cs typeface="Lato Heavy" panose="020F0502020204030203" pitchFamily="34" charset="0"/>
              </a:rPr>
              <a:t>The 5 People I Talked To About The Gospel</a:t>
            </a:r>
            <a:endParaRPr lang="en-US" sz="1050" dirty="0">
              <a:solidFill>
                <a:schemeClr val="accent4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PT Serif Caption" panose="02060603050505020204" pitchFamily="18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87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108462"/>
          </a:xfrm>
          <a:prstGeom prst="rect">
            <a:avLst/>
          </a:prstGeom>
          <a:solidFill>
            <a:srgbClr val="628A8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8208" y="9639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Times They Are A </a:t>
            </a:r>
            <a:r>
              <a:rPr lang="en-US" sz="495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Changin</a:t>
            </a: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’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1108462"/>
            <a:ext cx="9144000" cy="115400"/>
          </a:xfrm>
          <a:prstGeom prst="rect">
            <a:avLst/>
          </a:prstGeom>
          <a:solidFill>
            <a:srgbClr val="051C2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6841" y="1571991"/>
            <a:ext cx="2562225" cy="473392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48208" y="1342661"/>
            <a:ext cx="5427211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350"/>
              </a:spcAft>
              <a:buFont typeface="Arial" panose="020B0604020202020204" pitchFamily="34" charset="0"/>
              <a:buChar char="•"/>
            </a:pPr>
            <a:r>
              <a:rPr lang="en-US" sz="21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Like everything else, Christianity is affected by the changing times</a:t>
            </a:r>
          </a:p>
          <a:p>
            <a:pPr marL="342900" indent="-342900">
              <a:spcAft>
                <a:spcPts val="1350"/>
              </a:spcAft>
              <a:buFont typeface="Arial" panose="020B0604020202020204" pitchFamily="34" charset="0"/>
              <a:buChar char="•"/>
            </a:pPr>
            <a:r>
              <a:rPr lang="en-US" sz="21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We can be equipped to deal with problems that aren’t really problems anymore</a:t>
            </a:r>
          </a:p>
          <a:p>
            <a:pPr marL="342900" indent="-342900">
              <a:spcAft>
                <a:spcPts val="1350"/>
              </a:spcAft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C00000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Matthew 28:18-20</a:t>
            </a:r>
          </a:p>
          <a:p>
            <a:pPr marL="342900" indent="-342900">
              <a:spcAft>
                <a:spcPts val="1350"/>
              </a:spcAft>
              <a:buFont typeface="Arial" panose="020B0604020202020204" pitchFamily="34" charset="0"/>
              <a:buChar char="•"/>
            </a:pPr>
            <a:r>
              <a:rPr lang="en-US" sz="21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We are still called to share the gospel with people, but who are we dealing with?</a:t>
            </a:r>
          </a:p>
          <a:p>
            <a:pPr marL="342900" indent="-342900">
              <a:spcAft>
                <a:spcPts val="1350"/>
              </a:spcAft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C00000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1</a:t>
            </a:r>
            <a:r>
              <a:rPr lang="en-US" sz="2100" baseline="30000" dirty="0">
                <a:solidFill>
                  <a:srgbClr val="C00000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st</a:t>
            </a:r>
            <a:r>
              <a:rPr lang="en-US" sz="2100" dirty="0">
                <a:solidFill>
                  <a:srgbClr val="C00000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 Corinthians 9:20-23</a:t>
            </a:r>
          </a:p>
          <a:p>
            <a:pPr marL="342900" indent="-342900">
              <a:spcAft>
                <a:spcPts val="1350"/>
              </a:spcAft>
              <a:buFont typeface="Arial" panose="020B0604020202020204" pitchFamily="34" charset="0"/>
              <a:buChar char="•"/>
            </a:pPr>
            <a:r>
              <a:rPr lang="en-US" sz="21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How can we better relate to people?</a:t>
            </a:r>
          </a:p>
          <a:p>
            <a:pPr marL="342900" indent="-342900">
              <a:spcAft>
                <a:spcPts val="1350"/>
              </a:spcAft>
              <a:buFont typeface="Arial" panose="020B0604020202020204" pitchFamily="34" charset="0"/>
              <a:buChar char="•"/>
            </a:pPr>
            <a:endParaRPr lang="en-US" sz="2100" dirty="0">
              <a:solidFill>
                <a:srgbClr val="C00000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36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108462"/>
          </a:xfrm>
          <a:prstGeom prst="rect">
            <a:avLst/>
          </a:prstGeom>
          <a:solidFill>
            <a:srgbClr val="628A8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8208" y="9639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The Ignorant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8207" y="1342661"/>
            <a:ext cx="8341877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35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God has opened doors for us to work in our community</a:t>
            </a:r>
          </a:p>
          <a:p>
            <a:pPr marL="342900" indent="-342900">
              <a:spcAft>
                <a:spcPts val="135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Through a godly example, we were able to get interest in learning more about the Bible:</a:t>
            </a:r>
          </a:p>
          <a:p>
            <a:pPr marL="914400" lvl="1" indent="-457200">
              <a:spcAft>
                <a:spcPts val="1350"/>
              </a:spcAft>
              <a:buFont typeface="+mj-lt"/>
              <a:buAutoNum type="arabicPeriod"/>
            </a:pPr>
            <a:r>
              <a:rPr lang="en-US" sz="24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Be prepared to start with some people from ground zero</a:t>
            </a:r>
          </a:p>
          <a:p>
            <a:pPr marL="914400" lvl="1" indent="-457200">
              <a:spcAft>
                <a:spcPts val="1350"/>
              </a:spcAft>
              <a:buFont typeface="+mj-lt"/>
              <a:buAutoNum type="arabicPeriod"/>
            </a:pPr>
            <a:r>
              <a:rPr lang="en-US" sz="24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It takes planning, patience, and a lot of work</a:t>
            </a:r>
          </a:p>
          <a:p>
            <a:pPr marL="914400" lvl="1" indent="-457200">
              <a:spcAft>
                <a:spcPts val="1350"/>
              </a:spcAft>
              <a:buFont typeface="+mj-lt"/>
              <a:buAutoNum type="arabicPeriod"/>
            </a:pPr>
            <a:r>
              <a:rPr lang="en-US" sz="24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Don’t get discouraged if they don’t act like Christians, they aren’t</a:t>
            </a:r>
          </a:p>
          <a:p>
            <a:pPr marL="914400" lvl="1" indent="-457200">
              <a:spcAft>
                <a:spcPts val="1350"/>
              </a:spcAft>
              <a:buFont typeface="+mj-lt"/>
              <a:buAutoNum type="arabicPeriod"/>
            </a:pPr>
            <a:r>
              <a:rPr lang="en-US" sz="24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Cultural differences can be a major hurdle in someone accepting Christianity</a:t>
            </a:r>
          </a:p>
          <a:p>
            <a:pPr marL="342900" indent="-342900">
              <a:spcAft>
                <a:spcPts val="1350"/>
              </a:spcAft>
              <a:buFont typeface="Arial" panose="020B0604020202020204" pitchFamily="34" charset="0"/>
              <a:buChar char="•"/>
            </a:pPr>
            <a:endParaRPr lang="en-US" sz="2100" dirty="0">
              <a:solidFill>
                <a:srgbClr val="C00000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108462"/>
            <a:ext cx="9144000" cy="115400"/>
          </a:xfrm>
          <a:prstGeom prst="rect">
            <a:avLst/>
          </a:prstGeom>
          <a:solidFill>
            <a:srgbClr val="051C2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2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108462"/>
          </a:xfrm>
          <a:prstGeom prst="rect">
            <a:avLst/>
          </a:prstGeom>
          <a:solidFill>
            <a:srgbClr val="628A8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8208" y="9639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The Didn’t-Need-Christianity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1108462"/>
            <a:ext cx="9144000" cy="115400"/>
          </a:xfrm>
          <a:prstGeom prst="rect">
            <a:avLst/>
          </a:prstGeom>
          <a:solidFill>
            <a:srgbClr val="051C2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8207" y="1342661"/>
            <a:ext cx="8341877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35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I developed a survey because it can be awkward to know how to bring up religion to a stranger</a:t>
            </a:r>
          </a:p>
          <a:p>
            <a:pPr marL="342900" indent="-342900">
              <a:spcAft>
                <a:spcPts val="135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People are generally more than happy to talk about what they think</a:t>
            </a:r>
          </a:p>
          <a:p>
            <a:pPr marL="914400" lvl="1" indent="-457200">
              <a:spcAft>
                <a:spcPts val="1350"/>
              </a:spcAft>
              <a:buFont typeface="+mj-lt"/>
              <a:buAutoNum type="arabicPeriod"/>
            </a:pPr>
            <a:r>
              <a:rPr lang="en-US" sz="24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He believed in God, but lost faith in “Religion”</a:t>
            </a:r>
          </a:p>
          <a:p>
            <a:pPr marL="914400" lvl="1" indent="-457200">
              <a:spcAft>
                <a:spcPts val="1350"/>
              </a:spcAft>
              <a:buFont typeface="+mj-lt"/>
              <a:buAutoNum type="arabicPeriod"/>
            </a:pPr>
            <a:r>
              <a:rPr lang="en-US" sz="24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Hypocritical Christians drove him from the church</a:t>
            </a:r>
          </a:p>
          <a:p>
            <a:pPr marL="914400" lvl="1" indent="-457200">
              <a:spcAft>
                <a:spcPts val="1350"/>
              </a:spcAft>
              <a:buFont typeface="+mj-lt"/>
              <a:buAutoNum type="arabicPeriod"/>
            </a:pPr>
            <a:r>
              <a:rPr lang="en-US" sz="24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Felt more spiritual in the woods than he did with Christianity </a:t>
            </a:r>
          </a:p>
          <a:p>
            <a:pPr marL="914400" lvl="1" indent="-457200">
              <a:spcAft>
                <a:spcPts val="1350"/>
              </a:spcAft>
              <a:buFont typeface="+mj-lt"/>
              <a:buAutoNum type="arabicPeriod"/>
            </a:pPr>
            <a:r>
              <a:rPr lang="en-US" sz="24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Still felt like the country is going downhill and people’s morals are slipping</a:t>
            </a:r>
          </a:p>
          <a:p>
            <a:pPr marL="342900" indent="-342900">
              <a:spcAft>
                <a:spcPts val="1350"/>
              </a:spcAft>
              <a:buFont typeface="Arial" panose="020B0604020202020204" pitchFamily="34" charset="0"/>
              <a:buChar char="•"/>
            </a:pPr>
            <a:endParaRPr lang="en-US" sz="2100" dirty="0">
              <a:solidFill>
                <a:srgbClr val="C00000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04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108462"/>
          </a:xfrm>
          <a:prstGeom prst="rect">
            <a:avLst/>
          </a:prstGeom>
          <a:solidFill>
            <a:srgbClr val="628A8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8207" y="96394"/>
            <a:ext cx="8306707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The Didn’t-Know-You-Were-A Christian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1108462"/>
            <a:ext cx="9144000" cy="115400"/>
          </a:xfrm>
          <a:prstGeom prst="rect">
            <a:avLst/>
          </a:prstGeom>
          <a:solidFill>
            <a:srgbClr val="051C2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8207" y="1342661"/>
            <a:ext cx="8341877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35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We noticed some people studying their Bibles, and waited for a few minutes to talk with them</a:t>
            </a:r>
          </a:p>
          <a:p>
            <a:pPr marL="342900" indent="-342900">
              <a:spcAft>
                <a:spcPts val="135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Instead of looking for differences, take joy in what you have in common </a:t>
            </a:r>
            <a:r>
              <a:rPr lang="en-US" sz="2400" dirty="0">
                <a:solidFill>
                  <a:srgbClr val="C00000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(Mark 9:38-40)</a:t>
            </a:r>
          </a:p>
          <a:p>
            <a:pPr marL="914400" lvl="1" indent="-457200">
              <a:spcAft>
                <a:spcPts val="1350"/>
              </a:spcAft>
              <a:buFont typeface="+mj-lt"/>
              <a:buAutoNum type="arabicPeriod"/>
            </a:pPr>
            <a:r>
              <a:rPr lang="en-US" sz="24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Not everyone worshiping somewhere believes everything their church teaches</a:t>
            </a:r>
          </a:p>
          <a:p>
            <a:pPr marL="914400" lvl="1" indent="-457200">
              <a:spcAft>
                <a:spcPts val="1350"/>
              </a:spcAft>
              <a:buFont typeface="+mj-lt"/>
              <a:buAutoNum type="arabicPeriod"/>
            </a:pPr>
            <a:r>
              <a:rPr lang="en-US" sz="24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Someone can actually study and find the truth!</a:t>
            </a:r>
          </a:p>
          <a:p>
            <a:pPr marL="914400" lvl="1" indent="-457200">
              <a:spcAft>
                <a:spcPts val="1350"/>
              </a:spcAft>
              <a:buFont typeface="+mj-lt"/>
              <a:buAutoNum type="arabicPeriod"/>
            </a:pPr>
            <a:r>
              <a:rPr lang="en-US" sz="24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People have willing hearts if you give them an opportunity to be one</a:t>
            </a:r>
          </a:p>
          <a:p>
            <a:pPr marL="914400" lvl="1" indent="-457200">
              <a:spcAft>
                <a:spcPts val="1350"/>
              </a:spcAft>
              <a:buFont typeface="+mj-lt"/>
              <a:buAutoNum type="arabicPeriod"/>
            </a:pPr>
            <a:r>
              <a:rPr lang="en-US" sz="24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You might find more encouragement from unusual places if you talk to more people about God</a:t>
            </a:r>
          </a:p>
          <a:p>
            <a:pPr marL="342900" indent="-342900">
              <a:spcAft>
                <a:spcPts val="1350"/>
              </a:spcAft>
              <a:buFont typeface="Arial" panose="020B0604020202020204" pitchFamily="34" charset="0"/>
              <a:buChar char="•"/>
            </a:pPr>
            <a:endParaRPr lang="en-US" sz="2100" dirty="0">
              <a:solidFill>
                <a:srgbClr val="C00000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24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108462"/>
          </a:xfrm>
          <a:prstGeom prst="rect">
            <a:avLst/>
          </a:prstGeom>
          <a:solidFill>
            <a:srgbClr val="628A8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8207" y="96394"/>
            <a:ext cx="8306707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The Seekers 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1108462"/>
            <a:ext cx="9144000" cy="115400"/>
          </a:xfrm>
          <a:prstGeom prst="rect">
            <a:avLst/>
          </a:prstGeom>
          <a:solidFill>
            <a:srgbClr val="051C2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8207" y="1342661"/>
            <a:ext cx="8341877" cy="5052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35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The internet provides a new medium for people to be exposed to the truth</a:t>
            </a:r>
          </a:p>
          <a:p>
            <a:pPr marL="342900" indent="-342900">
              <a:spcAft>
                <a:spcPts val="135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Do everything in your power to present the truth in the ways people are looking to communicate</a:t>
            </a:r>
            <a:endParaRPr lang="en-US" sz="2400" dirty="0">
              <a:solidFill>
                <a:srgbClr val="C00000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  <a:p>
            <a:pPr marL="914400" lvl="1" indent="-457200">
              <a:spcAft>
                <a:spcPts val="1350"/>
              </a:spcAft>
              <a:buFont typeface="+mj-lt"/>
              <a:buAutoNum type="arabicPeriod"/>
            </a:pPr>
            <a:r>
              <a:rPr lang="en-US" sz="24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People can be looking for new testament Christianity – would they find you?</a:t>
            </a:r>
          </a:p>
          <a:p>
            <a:pPr marL="914400" lvl="1" indent="-457200">
              <a:spcAft>
                <a:spcPts val="1350"/>
              </a:spcAft>
              <a:buFont typeface="+mj-lt"/>
              <a:buAutoNum type="arabicPeriod"/>
            </a:pPr>
            <a:r>
              <a:rPr lang="en-US" sz="24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Most “Christians” will come with a lot of baggage – be prepared for it</a:t>
            </a:r>
          </a:p>
          <a:p>
            <a:pPr marL="914400" lvl="1" indent="-457200">
              <a:spcAft>
                <a:spcPts val="1350"/>
              </a:spcAft>
              <a:buFont typeface="+mj-lt"/>
              <a:buAutoNum type="arabicPeriod"/>
            </a:pPr>
            <a:r>
              <a:rPr lang="en-US" sz="24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Treat people with love so they can see Christ in you</a:t>
            </a:r>
          </a:p>
          <a:p>
            <a:pPr marL="914400" lvl="1" indent="-457200">
              <a:spcAft>
                <a:spcPts val="1350"/>
              </a:spcAft>
              <a:buFont typeface="+mj-lt"/>
              <a:buAutoNum type="arabicPeriod"/>
            </a:pPr>
            <a:r>
              <a:rPr lang="en-US" sz="24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Maturing in Christ will take time, but love can carry you the distance</a:t>
            </a:r>
            <a:endParaRPr lang="en-US" sz="2100" dirty="0">
              <a:solidFill>
                <a:srgbClr val="C00000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32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108462"/>
          </a:xfrm>
          <a:prstGeom prst="rect">
            <a:avLst/>
          </a:prstGeom>
          <a:solidFill>
            <a:srgbClr val="628A8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8208" y="9639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Already A “Christian”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1108462"/>
            <a:ext cx="9144000" cy="115400"/>
          </a:xfrm>
          <a:prstGeom prst="rect">
            <a:avLst/>
          </a:prstGeom>
          <a:solidFill>
            <a:srgbClr val="051C2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207" y="1342661"/>
            <a:ext cx="8341877" cy="5052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35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A lot of people in the Bible belt are already in some kind of relationship with God</a:t>
            </a:r>
          </a:p>
          <a:p>
            <a:pPr marL="342900" indent="-342900">
              <a:spcAft>
                <a:spcPts val="135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It can be difficult to convince someone they need to change when they are content</a:t>
            </a:r>
            <a:endParaRPr lang="en-US" sz="2400" dirty="0">
              <a:solidFill>
                <a:srgbClr val="C00000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  <a:p>
            <a:pPr marL="914400" lvl="1" indent="-457200">
              <a:spcAft>
                <a:spcPts val="1350"/>
              </a:spcAft>
              <a:buFont typeface="+mj-lt"/>
              <a:buAutoNum type="arabicPeriod"/>
            </a:pPr>
            <a:r>
              <a:rPr lang="en-US" sz="24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There is a difference in the level of teaching at many congregations</a:t>
            </a:r>
          </a:p>
          <a:p>
            <a:pPr marL="914400" lvl="1" indent="-457200">
              <a:spcAft>
                <a:spcPts val="1350"/>
              </a:spcAft>
              <a:buFont typeface="+mj-lt"/>
              <a:buAutoNum type="arabicPeriod"/>
            </a:pPr>
            <a:r>
              <a:rPr lang="en-US" sz="24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Over time, disagreements are easier to discuss once you’ve built trust</a:t>
            </a:r>
          </a:p>
          <a:p>
            <a:pPr marL="914400" lvl="1" indent="-457200">
              <a:spcAft>
                <a:spcPts val="1350"/>
              </a:spcAft>
              <a:buFont typeface="+mj-lt"/>
              <a:buAutoNum type="arabicPeriod"/>
            </a:pPr>
            <a:r>
              <a:rPr lang="en-US" sz="24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Be able to explain your convictions with truth and love</a:t>
            </a:r>
          </a:p>
          <a:p>
            <a:pPr marL="914400" lvl="1" indent="-457200">
              <a:spcAft>
                <a:spcPts val="1350"/>
              </a:spcAft>
              <a:buFont typeface="+mj-lt"/>
              <a:buAutoNum type="arabicPeriod"/>
            </a:pPr>
            <a:r>
              <a:rPr lang="en-US" sz="24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Some fruit won’t be born until years down </a:t>
            </a:r>
            <a:r>
              <a:rPr lang="en-US" sz="240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the road</a:t>
            </a:r>
            <a:endParaRPr lang="en-US" sz="2100" dirty="0">
              <a:solidFill>
                <a:srgbClr val="C00000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68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13653</TotalTime>
  <Words>479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Lato Black</vt:lpstr>
      <vt:lpstr>Lato Heavy</vt:lpstr>
      <vt:lpstr>PT Serif Caption</vt:lpstr>
      <vt:lpstr>Wingdings 2</vt:lpstr>
      <vt:lpstr>HDOfficeLightV0</vt:lpstr>
      <vt:lpstr>1_HDOfficeLightV0</vt:lpstr>
      <vt:lpstr>21st Century Christianity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Forgetting God</dc:title>
  <dc:creator>satramell</dc:creator>
  <cp:lastModifiedBy>satramell</cp:lastModifiedBy>
  <cp:revision>366</cp:revision>
  <dcterms:created xsi:type="dcterms:W3CDTF">2016-05-22T10:15:03Z</dcterms:created>
  <dcterms:modified xsi:type="dcterms:W3CDTF">2017-04-09T03:45:42Z</dcterms:modified>
</cp:coreProperties>
</file>