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sldIdLst>
    <p:sldId id="288" r:id="rId3"/>
    <p:sldId id="286" r:id="rId4"/>
    <p:sldId id="257" r:id="rId5"/>
    <p:sldId id="258" r:id="rId6"/>
    <p:sldId id="291" r:id="rId7"/>
    <p:sldId id="260" r:id="rId8"/>
    <p:sldId id="276" r:id="rId9"/>
    <p:sldId id="261" r:id="rId10"/>
    <p:sldId id="277" r:id="rId11"/>
    <p:sldId id="262" r:id="rId12"/>
    <p:sldId id="278" r:id="rId13"/>
    <p:sldId id="264" r:id="rId14"/>
    <p:sldId id="265" r:id="rId15"/>
    <p:sldId id="266" r:id="rId16"/>
    <p:sldId id="287" r:id="rId17"/>
    <p:sldId id="284" r:id="rId18"/>
    <p:sldId id="268" r:id="rId19"/>
    <p:sldId id="290" r:id="rId20"/>
    <p:sldId id="27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FFFF"/>
    <a:srgbClr val="8000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572"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6148" name="Rectangle 4"/>
          <p:cNvSpPr>
            <a:spLocks noGrp="1" noChangeArrowheads="1"/>
          </p:cNvSpPr>
          <p:nvPr>
            <p:ph type="dt" sz="half" idx="2"/>
          </p:nvPr>
        </p:nvSpPr>
        <p:spPr>
          <a:xfrm>
            <a:off x="685800" y="6248400"/>
            <a:ext cx="1905000" cy="457200"/>
          </a:xfrm>
        </p:spPr>
        <p:txBody>
          <a:bodyPr/>
          <a:lstStyle>
            <a:lvl1pPr>
              <a:defRPr/>
            </a:lvl1pPr>
          </a:lstStyle>
          <a:p>
            <a:endParaRPr lang="en-US" altLang="en-US"/>
          </a:p>
        </p:txBody>
      </p:sp>
      <p:sp>
        <p:nvSpPr>
          <p:cNvPr id="6149"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6150" name="Rectangle 6"/>
          <p:cNvSpPr>
            <a:spLocks noGrp="1" noChangeArrowheads="1"/>
          </p:cNvSpPr>
          <p:nvPr>
            <p:ph type="sldNum" sz="quarter" idx="4"/>
          </p:nvPr>
        </p:nvSpPr>
        <p:spPr>
          <a:xfrm>
            <a:off x="6553200" y="6248400"/>
            <a:ext cx="1905000" cy="457200"/>
          </a:xfrm>
        </p:spPr>
        <p:txBody>
          <a:bodyPr/>
          <a:lstStyle>
            <a:lvl1pPr>
              <a:defRPr/>
            </a:lvl1pPr>
          </a:lstStyle>
          <a:p>
            <a:fld id="{0F7A938C-DD57-4DE8-B168-DE673DB6CDDF}" type="slidenum">
              <a:rPr lang="en-US" altLang="en-US"/>
              <a:pPr/>
              <a:t>‹#›</a:t>
            </a:fld>
            <a:endParaRPr lang="en-US" altLang="en-US"/>
          </a:p>
        </p:txBody>
      </p:sp>
      <p:sp>
        <p:nvSpPr>
          <p:cNvPr id="6151"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BA2A16F-5C16-44E0-9663-25D38D85F8C2}" type="slidenum">
              <a:rPr lang="en-US" altLang="en-US"/>
              <a:pPr/>
              <a:t>‹#›</a:t>
            </a:fld>
            <a:endParaRPr lang="en-US" altLang="en-US"/>
          </a:p>
        </p:txBody>
      </p:sp>
    </p:spTree>
    <p:extLst>
      <p:ext uri="{BB962C8B-B14F-4D97-AF65-F5344CB8AC3E}">
        <p14:creationId xmlns:p14="http://schemas.microsoft.com/office/powerpoint/2010/main" val="341454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53FCF6-D09B-4240-8C64-50FF62B1DB02}" type="slidenum">
              <a:rPr lang="en-US" altLang="en-US"/>
              <a:pPr/>
              <a:t>‹#›</a:t>
            </a:fld>
            <a:endParaRPr lang="en-US" altLang="en-US"/>
          </a:p>
        </p:txBody>
      </p:sp>
    </p:spTree>
    <p:extLst>
      <p:ext uri="{BB962C8B-B14F-4D97-AF65-F5344CB8AC3E}">
        <p14:creationId xmlns:p14="http://schemas.microsoft.com/office/powerpoint/2010/main" val="363584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6F4BFE-7903-487A-A12E-1A4B81E76F8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32569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8A3394-770A-45CE-AB76-4BEFA7E0876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17483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37B709-6E41-44D8-956C-28B4FF378F4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26427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CAF96C-FDA1-4E9A-8E1E-7B2B657C37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43686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505D064-D006-4AEA-86AB-CFDA0E900C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05925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14E04C0-49CC-4300-8814-1B89E75A812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95281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864F193-A078-45A7-9093-9F62E1EEABE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73436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BADD9A-2DB4-4EA7-AFC7-6DE485609C0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8503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75F3FA-C54A-4DBB-AD2A-77E8F112DFA2}" type="slidenum">
              <a:rPr lang="en-US" altLang="en-US"/>
              <a:pPr/>
              <a:t>‹#›</a:t>
            </a:fld>
            <a:endParaRPr lang="en-US" altLang="en-US"/>
          </a:p>
        </p:txBody>
      </p:sp>
    </p:spTree>
    <p:extLst>
      <p:ext uri="{BB962C8B-B14F-4D97-AF65-F5344CB8AC3E}">
        <p14:creationId xmlns:p14="http://schemas.microsoft.com/office/powerpoint/2010/main" val="1742234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756808-F84A-429A-8CBC-A15277D2317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82484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BFE0E4-D815-4EFF-BBA1-92C4E0C9A81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694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048A5C-70FA-4CC4-AA42-05EC263E87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8081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C0E5DAA-6E97-4952-A32E-FC4AF83FB3E1}" type="slidenum">
              <a:rPr lang="en-US" altLang="en-US"/>
              <a:pPr/>
              <a:t>‹#›</a:t>
            </a:fld>
            <a:endParaRPr lang="en-US" altLang="en-US"/>
          </a:p>
        </p:txBody>
      </p:sp>
    </p:spTree>
    <p:extLst>
      <p:ext uri="{BB962C8B-B14F-4D97-AF65-F5344CB8AC3E}">
        <p14:creationId xmlns:p14="http://schemas.microsoft.com/office/powerpoint/2010/main" val="192515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2162DA0-04F3-4EA3-A2E7-064543F49E26}" type="slidenum">
              <a:rPr lang="en-US" altLang="en-US"/>
              <a:pPr/>
              <a:t>‹#›</a:t>
            </a:fld>
            <a:endParaRPr lang="en-US" altLang="en-US"/>
          </a:p>
        </p:txBody>
      </p:sp>
    </p:spTree>
    <p:extLst>
      <p:ext uri="{BB962C8B-B14F-4D97-AF65-F5344CB8AC3E}">
        <p14:creationId xmlns:p14="http://schemas.microsoft.com/office/powerpoint/2010/main" val="407223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D73F91A-060F-42A3-90D8-8A35CC5D4B33}" type="slidenum">
              <a:rPr lang="en-US" altLang="en-US"/>
              <a:pPr/>
              <a:t>‹#›</a:t>
            </a:fld>
            <a:endParaRPr lang="en-US" altLang="en-US"/>
          </a:p>
        </p:txBody>
      </p:sp>
    </p:spTree>
    <p:extLst>
      <p:ext uri="{BB962C8B-B14F-4D97-AF65-F5344CB8AC3E}">
        <p14:creationId xmlns:p14="http://schemas.microsoft.com/office/powerpoint/2010/main" val="216547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2E339A1-DB61-4CFF-86D7-8AD70C0D1C24}" type="slidenum">
              <a:rPr lang="en-US" altLang="en-US"/>
              <a:pPr/>
              <a:t>‹#›</a:t>
            </a:fld>
            <a:endParaRPr lang="en-US" altLang="en-US"/>
          </a:p>
        </p:txBody>
      </p:sp>
    </p:spTree>
    <p:extLst>
      <p:ext uri="{BB962C8B-B14F-4D97-AF65-F5344CB8AC3E}">
        <p14:creationId xmlns:p14="http://schemas.microsoft.com/office/powerpoint/2010/main" val="134995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56401A9-D334-4A24-A8BB-943F38FA2388}" type="slidenum">
              <a:rPr lang="en-US" altLang="en-US"/>
              <a:pPr/>
              <a:t>‹#›</a:t>
            </a:fld>
            <a:endParaRPr lang="en-US" altLang="en-US"/>
          </a:p>
        </p:txBody>
      </p:sp>
    </p:spTree>
    <p:extLst>
      <p:ext uri="{BB962C8B-B14F-4D97-AF65-F5344CB8AC3E}">
        <p14:creationId xmlns:p14="http://schemas.microsoft.com/office/powerpoint/2010/main" val="349944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8275AC9-1843-4F66-96E0-58A03F37F00C}" type="slidenum">
              <a:rPr lang="en-US" altLang="en-US"/>
              <a:pPr/>
              <a:t>‹#›</a:t>
            </a:fld>
            <a:endParaRPr lang="en-US" altLang="en-US"/>
          </a:p>
        </p:txBody>
      </p:sp>
    </p:spTree>
    <p:extLst>
      <p:ext uri="{BB962C8B-B14F-4D97-AF65-F5344CB8AC3E}">
        <p14:creationId xmlns:p14="http://schemas.microsoft.com/office/powerpoint/2010/main" val="379049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824F53-23D1-4E8E-A222-312B6524E273}" type="slidenum">
              <a:rPr lang="en-US" altLang="en-US"/>
              <a:pPr/>
              <a:t>‹#›</a:t>
            </a:fld>
            <a:endParaRPr lang="en-US" altLang="en-US"/>
          </a:p>
        </p:txBody>
      </p:sp>
    </p:spTree>
    <p:extLst>
      <p:ext uri="{BB962C8B-B14F-4D97-AF65-F5344CB8AC3E}">
        <p14:creationId xmlns:p14="http://schemas.microsoft.com/office/powerpoint/2010/main" val="396311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
        <p:nvSpPr>
          <p:cNvPr id="512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127"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ltLang="en-US"/>
          </a:p>
        </p:txBody>
      </p:sp>
      <p:sp>
        <p:nvSpPr>
          <p:cNvPr id="5128"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E5FBD0B9-578F-40CD-BC50-DAA41450924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eaLnBrk="1" hangingPunct="1">
              <a:defRPr/>
            </a:pPr>
            <a:endParaRPr lang="en-US" altLang="en-US">
              <a:solidFill>
                <a:srgbClr val="000000"/>
              </a:solidFill>
              <a:latin typeface="Arial" charset="0"/>
            </a:endParaRPr>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eaLnBrk="1" hangingPunct="1">
              <a:defRPr/>
            </a:pPr>
            <a:endParaRPr lang="en-US" altLang="en-US">
              <a:solidFill>
                <a:srgbClr val="000000"/>
              </a:solidFill>
              <a:latin typeface="Arial" charset="0"/>
            </a:endParaRPr>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eaLnBrk="1" hangingPunct="1">
              <a:defRPr/>
            </a:pPr>
            <a:fld id="{C0A760F7-B896-49D7-9E95-AD9009F7EAC8}" type="slidenum">
              <a:rPr lang="en-US" altLang="en-US">
                <a:solidFill>
                  <a:srgbClr val="000000"/>
                </a:solidFill>
                <a:latin typeface="Arial" charset="0"/>
              </a:rPr>
              <a:pPr eaLnBrk="1" hangingPunct="1">
                <a:defRPr/>
              </a:pPr>
              <a:t>‹#›</a:t>
            </a:fld>
            <a:endParaRPr lang="en-US" altLang="en-US">
              <a:solidFill>
                <a:srgbClr val="000000"/>
              </a:solidFill>
              <a:latin typeface="Arial" charset="0"/>
            </a:endParaRPr>
          </a:p>
        </p:txBody>
      </p:sp>
    </p:spTree>
    <p:extLst>
      <p:ext uri="{BB962C8B-B14F-4D97-AF65-F5344CB8AC3E}">
        <p14:creationId xmlns:p14="http://schemas.microsoft.com/office/powerpoint/2010/main" val="29093905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5867399"/>
          </a:xfrm>
        </p:spPr>
        <p:txBody>
          <a:bodyPr/>
          <a:lstStyle/>
          <a:p>
            <a:pPr eaLnBrk="1" hangingPunct="1"/>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endParaRPr lang="en-US" altLang="en-US" sz="2400" dirty="0" smtClean="0">
              <a:solidFill>
                <a:srgbClr val="C00000"/>
              </a:solidFill>
            </a:endParaRPr>
          </a:p>
        </p:txBody>
      </p:sp>
      <p:sp>
        <p:nvSpPr>
          <p:cNvPr id="2051" name="Rectangle 3"/>
          <p:cNvSpPr>
            <a:spLocks noGrp="1" noChangeArrowheads="1"/>
          </p:cNvSpPr>
          <p:nvPr>
            <p:ph type="subTitle" idx="1"/>
          </p:nvPr>
        </p:nvSpPr>
        <p:spPr/>
        <p:txBody>
          <a:bodyPr/>
          <a:lstStyle/>
          <a:p>
            <a:pPr eaLnBrk="1" hangingPunct="1"/>
            <a:r>
              <a:rPr lang="en-US" altLang="en-US" sz="2000" dirty="0" smtClean="0">
                <a:solidFill>
                  <a:srgbClr val="800000"/>
                </a:solidFill>
              </a:rPr>
              <a:t>.</a:t>
            </a:r>
          </a:p>
          <a:p>
            <a:pPr eaLnBrk="1" hangingPunct="1"/>
            <a:endParaRPr lang="en-US" altLang="en-US" sz="2000" dirty="0">
              <a:solidFill>
                <a:srgbClr val="800000"/>
              </a:solidFill>
            </a:endParaRPr>
          </a:p>
          <a:p>
            <a:pPr eaLnBrk="1" hangingPunct="1"/>
            <a:endParaRPr lang="en-US" altLang="en-US" sz="2000" dirty="0" smtClean="0">
              <a:solidFill>
                <a:srgbClr val="800000"/>
              </a:solidFill>
            </a:endParaRPr>
          </a:p>
          <a:p>
            <a:pPr eaLnBrk="1" hangingPunct="1"/>
            <a:endParaRPr lang="en-US" altLang="en-US" sz="2000" dirty="0">
              <a:solidFill>
                <a:srgbClr val="800000"/>
              </a:solidFill>
            </a:endParaRPr>
          </a:p>
          <a:p>
            <a:pPr eaLnBrk="1" hangingPunct="1"/>
            <a:endParaRPr lang="en-US" altLang="en-US" sz="2000" dirty="0" smtClean="0">
              <a:solidFill>
                <a:srgbClr val="800000"/>
              </a:solidFill>
            </a:endParaRPr>
          </a:p>
          <a:p>
            <a:pPr eaLnBrk="1" hangingPunct="1"/>
            <a:endParaRPr lang="en-US" altLang="en-US" sz="2000" dirty="0">
              <a:solidFill>
                <a:srgbClr val="800000"/>
              </a:solidFill>
            </a:endParaRPr>
          </a:p>
          <a:p>
            <a:pPr eaLnBrk="1" hangingPunct="1"/>
            <a:r>
              <a:rPr lang="en-US" altLang="en-US" sz="4400" dirty="0" smtClean="0">
                <a:solidFill>
                  <a:srgbClr val="A50021"/>
                </a:solidFill>
              </a:rPr>
              <a:t>.</a:t>
            </a:r>
            <a:endParaRPr lang="en-US" altLang="en-US" sz="2800" dirty="0" smtClean="0">
              <a:solidFill>
                <a:srgbClr val="A50021"/>
              </a:solidFill>
            </a:endParaRPr>
          </a:p>
        </p:txBody>
      </p:sp>
    </p:spTree>
    <p:extLst>
      <p:ext uri="{BB962C8B-B14F-4D97-AF65-F5344CB8AC3E}">
        <p14:creationId xmlns:p14="http://schemas.microsoft.com/office/powerpoint/2010/main" val="65580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4675" y="76200"/>
            <a:ext cx="8001000" cy="1216025"/>
          </a:xfrm>
        </p:spPr>
        <p:txBody>
          <a:bodyPr/>
          <a:lstStyle/>
          <a:p>
            <a:pPr marL="579438" indent="-579438" algn="ctr"/>
            <a:r>
              <a:rPr lang="en-US" altLang="en-US" sz="3600" b="1" dirty="0" smtClean="0">
                <a:solidFill>
                  <a:schemeClr val="folHlink"/>
                </a:solidFill>
              </a:rPr>
              <a:t>God </a:t>
            </a:r>
            <a:r>
              <a:rPr lang="en-US" altLang="en-US" sz="3600" b="1" dirty="0">
                <a:solidFill>
                  <a:schemeClr val="folHlink"/>
                </a:solidFill>
              </a:rPr>
              <a:t>Is Sovereign Over:</a:t>
            </a:r>
          </a:p>
        </p:txBody>
      </p:sp>
      <p:sp>
        <p:nvSpPr>
          <p:cNvPr id="12291" name="Rectangle 3"/>
          <p:cNvSpPr>
            <a:spLocks noGrp="1" noChangeArrowheads="1"/>
          </p:cNvSpPr>
          <p:nvPr>
            <p:ph type="body" idx="1"/>
          </p:nvPr>
        </p:nvSpPr>
        <p:spPr>
          <a:xfrm>
            <a:off x="566738" y="1752600"/>
            <a:ext cx="8001000" cy="4572000"/>
          </a:xfrm>
        </p:spPr>
        <p:txBody>
          <a:bodyPr/>
          <a:lstStyle/>
          <a:p>
            <a:pPr>
              <a:buFont typeface="Wingdings" pitchFamily="2" charset="2"/>
              <a:buNone/>
            </a:pPr>
            <a:endParaRPr lang="en-US" altLang="en-US"/>
          </a:p>
        </p:txBody>
      </p:sp>
      <p:sp>
        <p:nvSpPr>
          <p:cNvPr id="12292" name="AutoShape 4"/>
          <p:cNvSpPr>
            <a:spLocks noChangeArrowheads="1"/>
          </p:cNvSpPr>
          <p:nvPr/>
        </p:nvSpPr>
        <p:spPr bwMode="auto">
          <a:xfrm>
            <a:off x="838200" y="1723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rgbClr val="66FFFF"/>
                </a:solidFill>
              </a:rPr>
              <a:t>1. </a:t>
            </a:r>
            <a:r>
              <a:rPr lang="en-US" altLang="en-US" sz="3200" b="1" dirty="0">
                <a:solidFill>
                  <a:srgbClr val="FFFF00"/>
                </a:solidFill>
              </a:rPr>
              <a:t>Man, </a:t>
            </a:r>
            <a:r>
              <a:rPr lang="en-US" altLang="en-US" sz="3200" dirty="0">
                <a:solidFill>
                  <a:schemeClr val="bg1"/>
                </a:solidFill>
                <a:effectLst>
                  <a:outerShdw blurRad="38100" dist="38100" dir="2700000" algn="tl">
                    <a:srgbClr val="000000">
                      <a:alpha val="43137"/>
                    </a:srgbClr>
                  </a:outerShdw>
                </a:effectLst>
              </a:rPr>
              <a:t>Gn.2:7-9  (3:17-19, 24)</a:t>
            </a:r>
          </a:p>
        </p:txBody>
      </p:sp>
      <p:sp>
        <p:nvSpPr>
          <p:cNvPr id="12293" name="AutoShape 5"/>
          <p:cNvSpPr>
            <a:spLocks noChangeArrowheads="1"/>
          </p:cNvSpPr>
          <p:nvPr/>
        </p:nvSpPr>
        <p:spPr bwMode="auto">
          <a:xfrm>
            <a:off x="838200" y="2866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rgbClr val="66FFFF"/>
                </a:solidFill>
              </a:rPr>
              <a:t>2. </a:t>
            </a:r>
            <a:r>
              <a:rPr lang="en-US" altLang="en-US" sz="3200" b="1" dirty="0">
                <a:solidFill>
                  <a:srgbClr val="FFFF00"/>
                </a:solidFill>
              </a:rPr>
              <a:t>Sin, </a:t>
            </a:r>
            <a:r>
              <a:rPr lang="en-US" altLang="en-US" sz="3200" dirty="0">
                <a:solidFill>
                  <a:schemeClr val="bg1"/>
                </a:solidFill>
                <a:effectLst>
                  <a:outerShdw blurRad="38100" dist="38100" dir="2700000" algn="tl">
                    <a:srgbClr val="000000">
                      <a:alpha val="43137"/>
                    </a:srgbClr>
                  </a:outerShdw>
                </a:effectLst>
              </a:rPr>
              <a:t>Gn.45:5-8 </a:t>
            </a:r>
            <a:r>
              <a:rPr lang="en-US" altLang="en-US" sz="3200" dirty="0" smtClean="0">
                <a:solidFill>
                  <a:schemeClr val="bg1"/>
                </a:solidFill>
                <a:effectLst>
                  <a:outerShdw blurRad="38100" dist="38100" dir="2700000" algn="tl">
                    <a:srgbClr val="000000">
                      <a:alpha val="43137"/>
                    </a:srgbClr>
                  </a:outerShdw>
                </a:effectLst>
              </a:rPr>
              <a:t> (</a:t>
            </a:r>
            <a:r>
              <a:rPr lang="en-US" altLang="en-US" sz="3200" dirty="0">
                <a:solidFill>
                  <a:schemeClr val="bg1"/>
                </a:solidFill>
                <a:effectLst>
                  <a:outerShdw blurRad="38100" dist="38100" dir="2700000" algn="tl">
                    <a:srgbClr val="000000">
                      <a:alpha val="43137"/>
                    </a:srgbClr>
                  </a:outerShdw>
                </a:effectLst>
              </a:rPr>
              <a:t>Ac.2:23)</a:t>
            </a:r>
          </a:p>
        </p:txBody>
      </p:sp>
      <p:sp>
        <p:nvSpPr>
          <p:cNvPr id="12294" name="AutoShape 6"/>
          <p:cNvSpPr>
            <a:spLocks noChangeArrowheads="1"/>
          </p:cNvSpPr>
          <p:nvPr/>
        </p:nvSpPr>
        <p:spPr bwMode="auto">
          <a:xfrm>
            <a:off x="838200" y="4009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rgbClr val="66FFFF"/>
                </a:solidFill>
              </a:rPr>
              <a:t>3. </a:t>
            </a:r>
            <a:r>
              <a:rPr lang="en-US" altLang="en-US" sz="3200" b="1" dirty="0">
                <a:solidFill>
                  <a:srgbClr val="FFFF00"/>
                </a:solidFill>
              </a:rPr>
              <a:t>Satan, </a:t>
            </a:r>
            <a:r>
              <a:rPr lang="en-US" altLang="en-US" sz="3200" dirty="0">
                <a:solidFill>
                  <a:schemeClr val="bg1"/>
                </a:solidFill>
                <a:effectLst>
                  <a:outerShdw blurRad="38100" dist="38100" dir="2700000" algn="tl">
                    <a:srgbClr val="000000">
                      <a:alpha val="43137"/>
                    </a:srgbClr>
                  </a:outerShdw>
                </a:effectLst>
              </a:rPr>
              <a:t>Job </a:t>
            </a:r>
            <a:r>
              <a:rPr lang="en-US" altLang="en-US" sz="3200" dirty="0" smtClean="0">
                <a:solidFill>
                  <a:schemeClr val="bg1"/>
                </a:solidFill>
                <a:effectLst>
                  <a:outerShdw blurRad="38100" dist="38100" dir="2700000" algn="tl">
                    <a:srgbClr val="000000">
                      <a:alpha val="43137"/>
                    </a:srgbClr>
                  </a:outerShdw>
                </a:effectLst>
              </a:rPr>
              <a:t>1-2    (Mt.25:41)</a:t>
            </a:r>
            <a:endParaRPr lang="en-US" altLang="en-US" sz="3200" dirty="0">
              <a:solidFill>
                <a:schemeClr val="bg1"/>
              </a:solidFill>
              <a:effectLst>
                <a:outerShdw blurRad="38100" dist="38100" dir="2700000" algn="tl">
                  <a:srgbClr val="000000">
                    <a:alpha val="43137"/>
                  </a:srgbClr>
                </a:outerShdw>
              </a:effectLst>
            </a:endParaRPr>
          </a:p>
        </p:txBody>
      </p:sp>
      <p:sp>
        <p:nvSpPr>
          <p:cNvPr id="12295" name="AutoShape 7"/>
          <p:cNvSpPr>
            <a:spLocks noChangeArrowheads="1"/>
          </p:cNvSpPr>
          <p:nvPr/>
        </p:nvSpPr>
        <p:spPr bwMode="auto">
          <a:xfrm>
            <a:off x="838200" y="5152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rgbClr val="66FFFF"/>
                </a:solidFill>
              </a:rPr>
              <a:t>4. </a:t>
            </a:r>
            <a:r>
              <a:rPr lang="en-US" altLang="en-US" sz="3200" b="1" dirty="0">
                <a:solidFill>
                  <a:srgbClr val="FFFF00"/>
                </a:solidFill>
              </a:rPr>
              <a:t>Nations, </a:t>
            </a:r>
            <a:r>
              <a:rPr lang="en-US" altLang="en-US" sz="3200" dirty="0" smtClean="0">
                <a:solidFill>
                  <a:schemeClr val="bg1"/>
                </a:solidFill>
                <a:effectLst>
                  <a:outerShdw blurRad="38100" dist="38100" dir="2700000" algn="tl">
                    <a:srgbClr val="000000">
                      <a:alpha val="43137"/>
                    </a:srgbClr>
                  </a:outerShdw>
                </a:effectLst>
              </a:rPr>
              <a:t>Dn.4:17, 34-35</a:t>
            </a:r>
            <a:endParaRPr lang="en-US" altLang="en-US" sz="32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P spid="1229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alpha val="54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2152" y="533400"/>
            <a:ext cx="7772400" cy="609600"/>
          </a:xfrm>
          <a:blipFill>
            <a:blip r:embed="rId2"/>
            <a:tile tx="0" ty="0" sx="100000" sy="100000" flip="none" algn="tl"/>
          </a:blipFill>
          <a:ln>
            <a:solidFill>
              <a:srgbClr val="800000"/>
            </a:solidFill>
          </a:ln>
          <a:scene3d>
            <a:camera prst="orthographicFront"/>
            <a:lightRig rig="threePt" dir="t"/>
          </a:scene3d>
          <a:sp3d>
            <a:bevelT/>
          </a:sp3d>
        </p:spPr>
        <p:txBody>
          <a:bodyPr/>
          <a:lstStyle/>
          <a:p>
            <a:pPr eaLnBrk="1" hangingPunct="1"/>
            <a:r>
              <a:rPr lang="en-US" altLang="en-US" sz="2400" dirty="0" smtClean="0">
                <a:solidFill>
                  <a:schemeClr val="tx1"/>
                </a:solidFill>
              </a:rPr>
              <a:t>I. Scriptures on God’s Sovereignty</a:t>
            </a:r>
          </a:p>
        </p:txBody>
      </p:sp>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
        <p:nvSpPr>
          <p:cNvPr id="4" name="Rectangle 2"/>
          <p:cNvSpPr txBox="1">
            <a:spLocks noChangeArrowheads="1"/>
          </p:cNvSpPr>
          <p:nvPr/>
        </p:nvSpPr>
        <p:spPr bwMode="auto">
          <a:xfrm>
            <a:off x="685800" y="2057400"/>
            <a:ext cx="7772400" cy="1295400"/>
          </a:xfrm>
          <a:prstGeom prst="rect">
            <a:avLst/>
          </a:prstGeom>
          <a:blipFill>
            <a:blip r:embed="rId2"/>
            <a:tile tx="0" ty="0" sx="100000" sy="100000" flip="none" algn="tl"/>
          </a:blipFill>
          <a:ln>
            <a:solidFill>
              <a:srgbClr val="800000"/>
            </a:solidFill>
          </a:ln>
          <a:effectLst/>
          <a:scene3d>
            <a:camera prst="orthographicFront"/>
            <a:lightRig rig="threePt" dir="t"/>
          </a:scene3d>
          <a:sp3d>
            <a:bevel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4000" b="1" kern="0" dirty="0" smtClean="0">
                <a:solidFill>
                  <a:srgbClr val="000066"/>
                </a:solidFill>
              </a:rPr>
              <a:t>III. Significance of God’s</a:t>
            </a:r>
            <a:br>
              <a:rPr lang="en-US" altLang="en-US" sz="4000" b="1" kern="0" dirty="0" smtClean="0">
                <a:solidFill>
                  <a:srgbClr val="000066"/>
                </a:solidFill>
              </a:rPr>
            </a:br>
            <a:r>
              <a:rPr lang="en-US" altLang="en-US" sz="4000" b="1" kern="0" dirty="0" smtClean="0">
                <a:solidFill>
                  <a:srgbClr val="000066"/>
                </a:solidFill>
              </a:rPr>
              <a:t>Sovereignty</a:t>
            </a:r>
          </a:p>
        </p:txBody>
      </p:sp>
      <p:sp>
        <p:nvSpPr>
          <p:cNvPr id="5" name="Rectangle 2"/>
          <p:cNvSpPr txBox="1">
            <a:spLocks noChangeArrowheads="1"/>
          </p:cNvSpPr>
          <p:nvPr/>
        </p:nvSpPr>
        <p:spPr bwMode="auto">
          <a:xfrm>
            <a:off x="685800" y="1295400"/>
            <a:ext cx="7772400" cy="609600"/>
          </a:xfrm>
          <a:prstGeom prst="rect">
            <a:avLst/>
          </a:prstGeom>
          <a:blipFill>
            <a:blip r:embed="rId2"/>
            <a:tile tx="0" ty="0" sx="100000" sy="100000" flip="none" algn="tl"/>
          </a:blipFill>
          <a:ln>
            <a:solidFill>
              <a:srgbClr val="800000"/>
            </a:solidFill>
          </a:ln>
          <a:effectLst/>
          <a:scene3d>
            <a:camera prst="orthographicFront"/>
            <a:lightRig rig="threePt" dir="t"/>
          </a:scene3d>
          <a:sp3d>
            <a:bevel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2400" kern="0" dirty="0" smtClean="0">
                <a:solidFill>
                  <a:schemeClr val="tx1"/>
                </a:solidFill>
              </a:rPr>
              <a:t>II. Scope of God’s Sovereignty</a:t>
            </a:r>
          </a:p>
        </p:txBody>
      </p:sp>
    </p:spTree>
    <p:extLst>
      <p:ext uri="{BB962C8B-B14F-4D97-AF65-F5344CB8AC3E}">
        <p14:creationId xmlns:p14="http://schemas.microsoft.com/office/powerpoint/2010/main" val="3826425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28600"/>
            <a:ext cx="8382000" cy="1216025"/>
          </a:xfrm>
        </p:spPr>
        <p:txBody>
          <a:bodyPr anchor="t" anchorCtr="0"/>
          <a:lstStyle/>
          <a:p>
            <a:pPr marL="520700" indent="-520700"/>
            <a:r>
              <a:rPr lang="en-US" altLang="en-US" sz="2800" b="1" dirty="0">
                <a:solidFill>
                  <a:srgbClr val="000066"/>
                </a:solidFill>
              </a:rPr>
              <a:t>1. </a:t>
            </a:r>
            <a:r>
              <a:rPr lang="en-US" altLang="en-US" sz="3500" b="1" dirty="0" smtClean="0">
                <a:solidFill>
                  <a:srgbClr val="000066"/>
                </a:solidFill>
              </a:rPr>
              <a:t>His </a:t>
            </a:r>
            <a:r>
              <a:rPr lang="en-US" altLang="en-US" sz="3500" b="1" dirty="0">
                <a:solidFill>
                  <a:srgbClr val="000066"/>
                </a:solidFill>
              </a:rPr>
              <a:t>sovereignty </a:t>
            </a:r>
            <a:r>
              <a:rPr lang="en-US" altLang="en-US" sz="3500" b="1" dirty="0" smtClean="0">
                <a:solidFill>
                  <a:srgbClr val="000066"/>
                </a:solidFill>
              </a:rPr>
              <a:t>sustains us</a:t>
            </a:r>
            <a:br>
              <a:rPr lang="en-US" altLang="en-US" sz="3500" b="1" dirty="0" smtClean="0">
                <a:solidFill>
                  <a:srgbClr val="000066"/>
                </a:solidFill>
              </a:rPr>
            </a:br>
            <a:r>
              <a:rPr lang="en-US" altLang="en-US" sz="3500" b="1" dirty="0" smtClean="0">
                <a:solidFill>
                  <a:schemeClr val="folHlink"/>
                </a:solidFill>
              </a:rPr>
              <a:t>               </a:t>
            </a:r>
            <a:r>
              <a:rPr lang="en-US" altLang="en-US" sz="3600" b="1" dirty="0" smtClean="0">
                <a:solidFill>
                  <a:schemeClr val="accent2"/>
                </a:solidFill>
              </a:rPr>
              <a:t>Not </a:t>
            </a:r>
            <a:r>
              <a:rPr lang="en-US" altLang="en-US" sz="3600" b="1" dirty="0">
                <a:solidFill>
                  <a:schemeClr val="accent2"/>
                </a:solidFill>
              </a:rPr>
              <a:t>Deism</a:t>
            </a:r>
            <a:r>
              <a:rPr lang="en-US" altLang="en-US" sz="3600" b="1" dirty="0"/>
              <a:t>  </a:t>
            </a:r>
            <a:br>
              <a:rPr lang="en-US" altLang="en-US" sz="3600" b="1" dirty="0"/>
            </a:br>
            <a:endParaRPr lang="en-US" altLang="en-US" sz="3500" b="1" dirty="0">
              <a:solidFill>
                <a:schemeClr val="folHlink"/>
              </a:solidFill>
            </a:endParaRPr>
          </a:p>
        </p:txBody>
      </p:sp>
      <p:sp>
        <p:nvSpPr>
          <p:cNvPr id="15363" name="Rectangle 3"/>
          <p:cNvSpPr>
            <a:spLocks noGrp="1" noChangeArrowheads="1"/>
          </p:cNvSpPr>
          <p:nvPr>
            <p:ph type="body" idx="1"/>
          </p:nvPr>
        </p:nvSpPr>
        <p:spPr>
          <a:xfrm>
            <a:off x="501868" y="1676400"/>
            <a:ext cx="8120062" cy="4495800"/>
          </a:xfrm>
        </p:spPr>
        <p:txBody>
          <a:bodyPr/>
          <a:lstStyle/>
          <a:p>
            <a:pPr marL="236538" indent="-236538" defTabSz="406400">
              <a:buFont typeface="Arial" panose="020B0604020202020204" pitchFamily="34" charset="0"/>
              <a:buChar char="•"/>
              <a:tabLst>
                <a:tab pos="346075" algn="l"/>
              </a:tabLst>
            </a:pPr>
            <a:r>
              <a:rPr lang="en-US" altLang="en-US" sz="3200" b="1" dirty="0" smtClean="0"/>
              <a:t>God </a:t>
            </a:r>
            <a:r>
              <a:rPr lang="en-US" altLang="en-US" sz="3200" b="1" dirty="0"/>
              <a:t>created universe, </a:t>
            </a:r>
            <a:r>
              <a:rPr lang="en-US" altLang="en-US" sz="3200" b="1" dirty="0" smtClean="0"/>
              <a:t>imposed laws </a:t>
            </a:r>
            <a:endParaRPr lang="en-US" altLang="en-US" sz="3200" b="1" dirty="0"/>
          </a:p>
          <a:p>
            <a:pPr marL="236538" indent="-236538" defTabSz="406400">
              <a:buFont typeface="Arial" panose="020B0604020202020204" pitchFamily="34" charset="0"/>
              <a:buChar char="•"/>
              <a:tabLst>
                <a:tab pos="346075" algn="l"/>
              </a:tabLst>
            </a:pPr>
            <a:r>
              <a:rPr lang="en-US" altLang="en-US" sz="3200" b="1" dirty="0" smtClean="0"/>
              <a:t>Forced creatures </a:t>
            </a:r>
            <a:r>
              <a:rPr lang="en-US" altLang="en-US" sz="3200" b="1" dirty="0"/>
              <a:t>to work </a:t>
            </a:r>
            <a:r>
              <a:rPr lang="en-US" altLang="en-US" sz="3200" b="1" dirty="0" smtClean="0"/>
              <a:t>out their </a:t>
            </a:r>
            <a:r>
              <a:rPr lang="en-US" altLang="en-US" sz="3200" b="1" dirty="0"/>
              <a:t>destiny by own powers  </a:t>
            </a:r>
          </a:p>
          <a:p>
            <a:pPr marL="236538" indent="-236538" defTabSz="406400">
              <a:buFont typeface="Arial" panose="020B0604020202020204" pitchFamily="34" charset="0"/>
              <a:buChar char="•"/>
              <a:tabLst>
                <a:tab pos="346075" algn="l"/>
              </a:tabLst>
            </a:pPr>
            <a:r>
              <a:rPr lang="en-US" altLang="en-US" sz="3200" b="1" dirty="0" smtClean="0"/>
              <a:t>No </a:t>
            </a:r>
            <a:r>
              <a:rPr lang="en-US" altLang="en-US" sz="3200" b="1" dirty="0"/>
              <a:t>special revelation, </a:t>
            </a:r>
            <a:r>
              <a:rPr lang="en-US" altLang="en-US" sz="3200" b="1" dirty="0" smtClean="0"/>
              <a:t>miracles</a:t>
            </a:r>
            <a:r>
              <a:rPr lang="en-US" altLang="en-US" sz="3200" b="1" dirty="0"/>
              <a:t>, </a:t>
            </a:r>
            <a:r>
              <a:rPr lang="en-US" altLang="en-US" sz="3200" b="1" dirty="0" smtClean="0"/>
              <a:t>or providence: absentee God. </a:t>
            </a:r>
            <a:br>
              <a:rPr lang="en-US" altLang="en-US" sz="3200" b="1" dirty="0" smtClean="0"/>
            </a:br>
            <a:r>
              <a:rPr lang="en-US" altLang="en-US" b="1" dirty="0" smtClean="0"/>
              <a:t>1 </a:t>
            </a:r>
            <a:r>
              <a:rPr lang="en-US" altLang="en-US" b="1" dirty="0"/>
              <a:t>Pt.5:7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b="1" dirty="0" smtClean="0">
                <a:solidFill>
                  <a:schemeClr val="accent2"/>
                </a:solidFill>
              </a:rPr>
              <a:t>Not </a:t>
            </a:r>
            <a:r>
              <a:rPr lang="en-US" altLang="en-US" b="1" dirty="0">
                <a:solidFill>
                  <a:schemeClr val="accent2"/>
                </a:solidFill>
              </a:rPr>
              <a:t>Fatalism</a:t>
            </a:r>
          </a:p>
        </p:txBody>
      </p:sp>
      <p:sp>
        <p:nvSpPr>
          <p:cNvPr id="16387" name="Rectangle 3"/>
          <p:cNvSpPr>
            <a:spLocks noGrp="1" noChangeArrowheads="1"/>
          </p:cNvSpPr>
          <p:nvPr>
            <p:ph type="body" idx="1"/>
          </p:nvPr>
        </p:nvSpPr>
        <p:spPr>
          <a:xfrm>
            <a:off x="381000" y="1752600"/>
            <a:ext cx="8382000" cy="4800600"/>
          </a:xfrm>
        </p:spPr>
        <p:txBody>
          <a:bodyPr/>
          <a:lstStyle/>
          <a:p>
            <a:pPr marL="346075" indent="-346075" defTabSz="517525">
              <a:spcAft>
                <a:spcPts val="300"/>
              </a:spcAft>
              <a:buFont typeface="Arial" panose="020B0604020202020204" pitchFamily="34" charset="0"/>
              <a:buChar char="•"/>
            </a:pPr>
            <a:r>
              <a:rPr lang="en-US" altLang="en-US" sz="3200" b="1" dirty="0"/>
              <a:t>Goddess of fate (lit. part or </a:t>
            </a:r>
            <a:r>
              <a:rPr lang="en-US" altLang="en-US" sz="3200" b="1" dirty="0" smtClean="0"/>
              <a:t>portion (in life), </a:t>
            </a:r>
            <a:r>
              <a:rPr lang="en-US" altLang="en-US" sz="3200" b="1" dirty="0"/>
              <a:t>destiny)</a:t>
            </a:r>
          </a:p>
          <a:p>
            <a:pPr marL="346075" indent="-346075" defTabSz="517525">
              <a:spcAft>
                <a:spcPts val="300"/>
              </a:spcAft>
              <a:buFont typeface="Arial" panose="020B0604020202020204" pitchFamily="34" charset="0"/>
              <a:buChar char="•"/>
            </a:pPr>
            <a:r>
              <a:rPr lang="en-US" altLang="en-US" sz="3200" b="1" dirty="0"/>
              <a:t>Later three </a:t>
            </a:r>
            <a:r>
              <a:rPr lang="en-US" altLang="en-US" sz="3200" b="1" dirty="0" smtClean="0"/>
              <a:t>fates: appeared </a:t>
            </a:r>
            <a:r>
              <a:rPr lang="en-US" altLang="en-US" sz="3200" b="1" dirty="0"/>
              <a:t>three nights after child’s birth to determine course of its life  </a:t>
            </a:r>
          </a:p>
          <a:p>
            <a:pPr marL="346075" indent="-346075" defTabSz="517525">
              <a:spcAft>
                <a:spcPts val="200"/>
              </a:spcAft>
              <a:buFont typeface="Arial" panose="020B0604020202020204" pitchFamily="34" charset="0"/>
              <a:buChar char="•"/>
            </a:pPr>
            <a:r>
              <a:rPr lang="en-US" altLang="en-US" sz="3200" b="1" dirty="0"/>
              <a:t>Fates determined all events; nothing man can do </a:t>
            </a:r>
            <a:r>
              <a:rPr lang="en-US" altLang="en-US" sz="3200" b="1" dirty="0">
                <a:solidFill>
                  <a:srgbClr val="000066"/>
                </a:solidFill>
              </a:rPr>
              <a:t>(</a:t>
            </a:r>
            <a:r>
              <a:rPr lang="en-US" altLang="en-US" sz="3200" b="1" i="1" dirty="0" err="1">
                <a:solidFill>
                  <a:srgbClr val="000066"/>
                </a:solidFill>
              </a:rPr>
              <a:t>que</a:t>
            </a:r>
            <a:r>
              <a:rPr lang="en-US" altLang="en-US" sz="3200" b="1" i="1" dirty="0">
                <a:solidFill>
                  <a:srgbClr val="000066"/>
                </a:solidFill>
              </a:rPr>
              <a:t> sera sera</a:t>
            </a:r>
            <a:r>
              <a:rPr lang="en-US" altLang="en-US" sz="3200" b="1" dirty="0">
                <a:solidFill>
                  <a:srgbClr val="000066"/>
                </a:solidFill>
              </a:rPr>
              <a:t>)</a:t>
            </a:r>
            <a:r>
              <a:rPr lang="en-US" altLang="en-US" sz="3200" b="1" i="1" dirty="0"/>
              <a:t>   </a:t>
            </a:r>
          </a:p>
          <a:p>
            <a:pPr marL="0" indent="0" defTabSz="517525">
              <a:buFont typeface="Wingdings" pitchFamily="2" charset="2"/>
              <a:buNone/>
            </a:pPr>
            <a:r>
              <a:rPr lang="en-US" altLang="en-US" sz="3200" b="1" dirty="0"/>
              <a:t>	</a:t>
            </a:r>
            <a:r>
              <a:rPr lang="en-US" altLang="en-US" sz="3200" b="1" dirty="0" smtClean="0"/>
              <a:t>  Jonah 3.  Ac.28:4</a:t>
            </a: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sz="2400" dirty="0" smtClean="0">
                <a:solidFill>
                  <a:schemeClr val="tx1"/>
                </a:solidFill>
              </a:rPr>
              <a:t>Not Fatalism</a:t>
            </a:r>
            <a:br>
              <a:rPr lang="en-US" altLang="en-US" sz="2400" dirty="0" smtClean="0">
                <a:solidFill>
                  <a:schemeClr val="tx1"/>
                </a:solidFill>
              </a:rPr>
            </a:br>
            <a:r>
              <a:rPr lang="en-US" altLang="en-US" b="1" dirty="0" smtClean="0">
                <a:solidFill>
                  <a:schemeClr val="accent2"/>
                </a:solidFill>
              </a:rPr>
              <a:t>Providence</a:t>
            </a:r>
            <a:endParaRPr lang="en-US" altLang="en-US" b="1" dirty="0">
              <a:solidFill>
                <a:schemeClr val="accent2"/>
              </a:solidFill>
            </a:endParaRPr>
          </a:p>
        </p:txBody>
      </p:sp>
      <p:sp>
        <p:nvSpPr>
          <p:cNvPr id="17411" name="Rectangle 3"/>
          <p:cNvSpPr>
            <a:spLocks noGrp="1" noChangeArrowheads="1"/>
          </p:cNvSpPr>
          <p:nvPr>
            <p:ph type="body" idx="1"/>
          </p:nvPr>
        </p:nvSpPr>
        <p:spPr/>
        <p:txBody>
          <a:bodyPr/>
          <a:lstStyle/>
          <a:p>
            <a:pPr>
              <a:buFont typeface="Wingdings" pitchFamily="2" charset="2"/>
              <a:buNone/>
            </a:pPr>
            <a:endParaRPr lang="en-US" altLang="en-US" dirty="0"/>
          </a:p>
        </p:txBody>
      </p:sp>
      <p:sp>
        <p:nvSpPr>
          <p:cNvPr id="17412" name="Rectangle 4"/>
          <p:cNvSpPr>
            <a:spLocks noChangeArrowheads="1"/>
          </p:cNvSpPr>
          <p:nvPr/>
        </p:nvSpPr>
        <p:spPr bwMode="auto">
          <a:xfrm>
            <a:off x="609600" y="17526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Ps.121:1-4, </a:t>
            </a:r>
            <a:r>
              <a:rPr lang="en-US" altLang="en-US" sz="3200" dirty="0">
                <a:solidFill>
                  <a:schemeClr val="bg1"/>
                </a:solidFill>
                <a:effectLst>
                  <a:outerShdw blurRad="38100" dist="38100" dir="2700000" algn="tl">
                    <a:srgbClr val="000000">
                      <a:alpha val="43137"/>
                    </a:srgbClr>
                  </a:outerShdw>
                </a:effectLst>
              </a:rPr>
              <a:t>protection for the way</a:t>
            </a:r>
          </a:p>
        </p:txBody>
      </p:sp>
      <p:sp>
        <p:nvSpPr>
          <p:cNvPr id="6" name="Rectangle 4"/>
          <p:cNvSpPr>
            <a:spLocks noChangeArrowheads="1"/>
          </p:cNvSpPr>
          <p:nvPr/>
        </p:nvSpPr>
        <p:spPr bwMode="auto">
          <a:xfrm>
            <a:off x="609600" y="25908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Nu.11:18-23, </a:t>
            </a:r>
            <a:r>
              <a:rPr lang="en-US" altLang="en-US" sz="3200" dirty="0" smtClean="0">
                <a:solidFill>
                  <a:schemeClr val="bg1"/>
                </a:solidFill>
                <a:effectLst>
                  <a:outerShdw blurRad="38100" dist="38100" dir="2700000" algn="tl">
                    <a:srgbClr val="000000">
                      <a:alpha val="43137"/>
                    </a:srgbClr>
                  </a:outerShdw>
                </a:effectLst>
              </a:rPr>
              <a:t>God’s hand</a:t>
            </a:r>
            <a:endParaRPr lang="en-US" alt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bwMode="auto">
          <a:xfrm>
            <a:off x="739781" y="3476298"/>
            <a:ext cx="7642219" cy="685800"/>
          </a:xfrm>
          <a:prstGeom prst="rect">
            <a:avLst/>
          </a:prstGeom>
          <a:blipFill>
            <a:blip r:embed="rId2"/>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Moses?</a:t>
            </a:r>
            <a:endParaRPr kumimoji="0" lang="en-US" sz="3200" b="1" i="0" u="none" strike="noStrike" cap="none" normalizeH="0" baseline="0" dirty="0" smtClean="0">
              <a:ln>
                <a:noFill/>
              </a:ln>
              <a:solidFill>
                <a:srgbClr val="000066"/>
              </a:solidFill>
              <a:effectLst/>
              <a:latin typeface="Verdana" pitchFamily="34" charset="0"/>
            </a:endParaRPr>
          </a:p>
        </p:txBody>
      </p:sp>
      <p:sp>
        <p:nvSpPr>
          <p:cNvPr id="11" name="Rectangle 10"/>
          <p:cNvSpPr/>
          <p:nvPr/>
        </p:nvSpPr>
        <p:spPr bwMode="auto">
          <a:xfrm>
            <a:off x="733098" y="4285596"/>
            <a:ext cx="7642219" cy="685800"/>
          </a:xfrm>
          <a:prstGeom prst="rect">
            <a:avLst/>
          </a:prstGeom>
          <a:blipFill>
            <a:blip r:embed="rId2"/>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Focus on sums, not sovereignty</a:t>
            </a:r>
            <a:endParaRPr kumimoji="0" lang="en-US" sz="3200" b="1" i="0" u="none" strike="noStrike" cap="none" normalizeH="0" baseline="0" dirty="0" smtClean="0">
              <a:ln>
                <a:noFill/>
              </a:ln>
              <a:solidFill>
                <a:srgbClr val="000066"/>
              </a:solidFill>
              <a:effectLst/>
              <a:latin typeface="Verdana" pitchFamily="34" charset="0"/>
            </a:endParaRPr>
          </a:p>
        </p:txBody>
      </p:sp>
      <p:sp>
        <p:nvSpPr>
          <p:cNvPr id="13" name="Rectangle 12"/>
          <p:cNvSpPr/>
          <p:nvPr/>
        </p:nvSpPr>
        <p:spPr bwMode="auto">
          <a:xfrm>
            <a:off x="746234" y="5105400"/>
            <a:ext cx="7642219" cy="685800"/>
          </a:xfrm>
          <a:prstGeom prst="rect">
            <a:avLst/>
          </a:prstGeom>
          <a:blipFill>
            <a:blip r:embed="rId2"/>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Moses forgot birds</a:t>
            </a:r>
            <a:endParaRPr kumimoji="0" lang="en-US" sz="3200" b="1" i="0" u="none" strike="noStrike" cap="none" normalizeH="0" baseline="0" dirty="0" smtClean="0">
              <a:ln>
                <a:noFill/>
              </a:ln>
              <a:solidFill>
                <a:srgbClr val="000066"/>
              </a:solidFill>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6" grpId="0" animBg="1"/>
      <p:bldP spid="2" grpId="0" animBg="1"/>
      <p:bldP spid="11"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sz="2400" dirty="0" smtClean="0">
                <a:solidFill>
                  <a:schemeClr val="tx1"/>
                </a:solidFill>
              </a:rPr>
              <a:t>Not Fatalism</a:t>
            </a:r>
            <a:br>
              <a:rPr lang="en-US" altLang="en-US" sz="2400" dirty="0" smtClean="0">
                <a:solidFill>
                  <a:schemeClr val="tx1"/>
                </a:solidFill>
              </a:rPr>
            </a:br>
            <a:r>
              <a:rPr lang="en-US" altLang="en-US" b="1" dirty="0" smtClean="0">
                <a:solidFill>
                  <a:schemeClr val="accent2"/>
                </a:solidFill>
              </a:rPr>
              <a:t>Providence</a:t>
            </a:r>
            <a:endParaRPr lang="en-US" altLang="en-US" b="1" dirty="0">
              <a:solidFill>
                <a:schemeClr val="accent2"/>
              </a:solidFill>
            </a:endParaRPr>
          </a:p>
        </p:txBody>
      </p:sp>
      <p:sp>
        <p:nvSpPr>
          <p:cNvPr id="17411" name="Rectangle 3"/>
          <p:cNvSpPr>
            <a:spLocks noGrp="1" noChangeArrowheads="1"/>
          </p:cNvSpPr>
          <p:nvPr>
            <p:ph type="body" idx="1"/>
          </p:nvPr>
        </p:nvSpPr>
        <p:spPr/>
        <p:txBody>
          <a:bodyPr/>
          <a:lstStyle/>
          <a:p>
            <a:pPr>
              <a:buFont typeface="Wingdings" pitchFamily="2" charset="2"/>
              <a:buNone/>
            </a:pPr>
            <a:endParaRPr lang="en-US" altLang="en-US" dirty="0"/>
          </a:p>
        </p:txBody>
      </p:sp>
      <p:sp>
        <p:nvSpPr>
          <p:cNvPr id="17412" name="Rectangle 4"/>
          <p:cNvSpPr>
            <a:spLocks noChangeArrowheads="1"/>
          </p:cNvSpPr>
          <p:nvPr/>
        </p:nvSpPr>
        <p:spPr bwMode="auto">
          <a:xfrm>
            <a:off x="609600" y="17526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Ps.121:1-4, </a:t>
            </a:r>
            <a:r>
              <a:rPr lang="en-US" altLang="en-US" sz="3200" dirty="0">
                <a:solidFill>
                  <a:schemeClr val="bg1"/>
                </a:solidFill>
                <a:effectLst>
                  <a:outerShdw blurRad="38100" dist="38100" dir="2700000" algn="tl">
                    <a:srgbClr val="000000">
                      <a:alpha val="43137"/>
                    </a:srgbClr>
                  </a:outerShdw>
                </a:effectLst>
              </a:rPr>
              <a:t>protection for the way</a:t>
            </a:r>
          </a:p>
        </p:txBody>
      </p:sp>
      <p:sp>
        <p:nvSpPr>
          <p:cNvPr id="6" name="Rectangle 4"/>
          <p:cNvSpPr>
            <a:spLocks noChangeArrowheads="1"/>
          </p:cNvSpPr>
          <p:nvPr/>
        </p:nvSpPr>
        <p:spPr bwMode="auto">
          <a:xfrm>
            <a:off x="609600" y="25908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Nu.11:18-23, </a:t>
            </a:r>
            <a:r>
              <a:rPr lang="en-US" altLang="en-US" sz="3200" dirty="0" smtClean="0">
                <a:solidFill>
                  <a:schemeClr val="bg1"/>
                </a:solidFill>
                <a:effectLst>
                  <a:outerShdw blurRad="38100" dist="38100" dir="2700000" algn="tl">
                    <a:srgbClr val="000000">
                      <a:alpha val="43137"/>
                    </a:srgbClr>
                  </a:outerShdw>
                </a:effectLst>
              </a:rPr>
              <a:t>God’s hand</a:t>
            </a:r>
            <a:endParaRPr lang="en-US" altLang="en-US" sz="3200" dirty="0">
              <a:solidFill>
                <a:schemeClr val="bg1"/>
              </a:solidFill>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a:off x="609600" y="34290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Ph.4:19, </a:t>
            </a:r>
            <a:r>
              <a:rPr lang="en-US" altLang="en-US" sz="3200" dirty="0" smtClean="0">
                <a:solidFill>
                  <a:schemeClr val="bg1"/>
                </a:solidFill>
                <a:effectLst>
                  <a:outerShdw blurRad="38100" dist="38100" dir="2700000" algn="tl">
                    <a:srgbClr val="000000">
                      <a:alpha val="43137"/>
                    </a:srgbClr>
                  </a:outerShdw>
                </a:effectLst>
              </a:rPr>
              <a:t>supply </a:t>
            </a:r>
            <a:r>
              <a:rPr lang="en-US" altLang="en-US" sz="3200" dirty="0">
                <a:solidFill>
                  <a:schemeClr val="bg1"/>
                </a:solidFill>
                <a:effectLst>
                  <a:outerShdw blurRad="38100" dist="38100" dir="2700000" algn="tl">
                    <a:srgbClr val="000000">
                      <a:alpha val="43137"/>
                    </a:srgbClr>
                  </a:outerShdw>
                </a:effectLst>
              </a:rPr>
              <a:t>for </a:t>
            </a:r>
            <a:r>
              <a:rPr lang="en-US" altLang="en-US" sz="3200" dirty="0" smtClean="0">
                <a:solidFill>
                  <a:schemeClr val="bg1"/>
                </a:solidFill>
                <a:effectLst>
                  <a:outerShdw blurRad="38100" dist="38100" dir="2700000" algn="tl">
                    <a:srgbClr val="000000">
                      <a:alpha val="43137"/>
                    </a:srgbClr>
                  </a:outerShdw>
                </a:effectLst>
              </a:rPr>
              <a:t>every need</a:t>
            </a:r>
            <a:endParaRPr lang="en-US" alt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bwMode="auto">
          <a:xfrm>
            <a:off x="708249" y="4356536"/>
            <a:ext cx="3771785" cy="685800"/>
          </a:xfrm>
          <a:prstGeom prst="rect">
            <a:avLst/>
          </a:prstGeom>
          <a:blipFill>
            <a:blip r:embed="rId2"/>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Giver: </a:t>
            </a:r>
            <a:r>
              <a:rPr kumimoji="0" lang="en-US" sz="3200" b="1" i="0" u="none" strike="noStrike" cap="none" normalizeH="0" baseline="0" dirty="0" smtClean="0">
                <a:ln>
                  <a:noFill/>
                </a:ln>
                <a:solidFill>
                  <a:srgbClr val="000066"/>
                </a:solidFill>
                <a:effectLst/>
                <a:latin typeface="Verdana" pitchFamily="34" charset="0"/>
              </a:rPr>
              <a:t>God</a:t>
            </a:r>
          </a:p>
        </p:txBody>
      </p:sp>
      <p:sp>
        <p:nvSpPr>
          <p:cNvPr id="10" name="Rectangle 9"/>
          <p:cNvSpPr/>
          <p:nvPr/>
        </p:nvSpPr>
        <p:spPr bwMode="auto">
          <a:xfrm>
            <a:off x="4641747" y="4356536"/>
            <a:ext cx="3771785" cy="685800"/>
          </a:xfrm>
          <a:prstGeom prst="rect">
            <a:avLst/>
          </a:prstGeom>
          <a:blipFill>
            <a:blip r:embed="rId2"/>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Store: </a:t>
            </a:r>
            <a:r>
              <a:rPr kumimoji="0" lang="en-US" sz="3200" b="1" i="0" u="none" strike="noStrike" cap="none" normalizeH="0" baseline="0" dirty="0" smtClean="0">
                <a:ln>
                  <a:noFill/>
                </a:ln>
                <a:solidFill>
                  <a:srgbClr val="000066"/>
                </a:solidFill>
                <a:effectLst/>
                <a:latin typeface="Verdana" pitchFamily="34" charset="0"/>
              </a:rPr>
              <a:t>Riches</a:t>
            </a:r>
          </a:p>
        </p:txBody>
      </p:sp>
      <p:sp>
        <p:nvSpPr>
          <p:cNvPr id="11" name="Rectangle 10"/>
          <p:cNvSpPr/>
          <p:nvPr/>
        </p:nvSpPr>
        <p:spPr bwMode="auto">
          <a:xfrm>
            <a:off x="701566" y="5181600"/>
            <a:ext cx="3771785" cy="685800"/>
          </a:xfrm>
          <a:prstGeom prst="rect">
            <a:avLst/>
          </a:prstGeom>
          <a:blipFill>
            <a:blip r:embed="rId2"/>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Channel: </a:t>
            </a:r>
            <a:r>
              <a:rPr kumimoji="0" lang="en-US" sz="3200" b="1" i="0" u="none" strike="noStrike" cap="none" normalizeH="0" baseline="0" dirty="0" smtClean="0">
                <a:ln>
                  <a:noFill/>
                </a:ln>
                <a:solidFill>
                  <a:srgbClr val="000066"/>
                </a:solidFill>
                <a:effectLst/>
                <a:latin typeface="Verdana" pitchFamily="34" charset="0"/>
              </a:rPr>
              <a:t>Jesus</a:t>
            </a:r>
          </a:p>
        </p:txBody>
      </p:sp>
      <p:sp>
        <p:nvSpPr>
          <p:cNvPr id="12" name="Rectangle 11"/>
          <p:cNvSpPr/>
          <p:nvPr/>
        </p:nvSpPr>
        <p:spPr bwMode="auto">
          <a:xfrm>
            <a:off x="4650830" y="5181600"/>
            <a:ext cx="3771785" cy="685800"/>
          </a:xfrm>
          <a:prstGeom prst="rect">
            <a:avLst/>
          </a:prstGeom>
          <a:blipFill>
            <a:blip r:embed="rId2"/>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Supply: </a:t>
            </a:r>
            <a:r>
              <a:rPr lang="en-US" sz="3200" b="1" dirty="0" err="1" smtClean="0">
                <a:solidFill>
                  <a:srgbClr val="000066"/>
                </a:solidFill>
              </a:rPr>
              <a:t>unltd</a:t>
            </a:r>
            <a:r>
              <a:rPr lang="en-US" sz="2400" b="1" dirty="0" smtClean="0"/>
              <a:t>.</a:t>
            </a:r>
            <a:r>
              <a:rPr kumimoji="0" lang="en-US" sz="3200" b="1" i="0" u="none" strike="noStrike" cap="none" normalizeH="0" baseline="0" dirty="0" smtClean="0">
                <a:ln>
                  <a:noFill/>
                </a:ln>
                <a:solidFill>
                  <a:schemeClr val="tx1"/>
                </a:solidFill>
                <a:effectLst/>
                <a:latin typeface="Verdana" pitchFamily="34" charset="0"/>
              </a:rPr>
              <a:t> </a:t>
            </a:r>
          </a:p>
        </p:txBody>
      </p:sp>
    </p:spTree>
    <p:extLst>
      <p:ext uri="{BB962C8B-B14F-4D97-AF65-F5344CB8AC3E}">
        <p14:creationId xmlns:p14="http://schemas.microsoft.com/office/powerpoint/2010/main" val="131927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sz="2400" dirty="0" smtClean="0">
                <a:solidFill>
                  <a:schemeClr val="tx1"/>
                </a:solidFill>
              </a:rPr>
              <a:t>Not Fatalism</a:t>
            </a:r>
            <a:br>
              <a:rPr lang="en-US" altLang="en-US" sz="2400" dirty="0" smtClean="0">
                <a:solidFill>
                  <a:schemeClr val="tx1"/>
                </a:solidFill>
              </a:rPr>
            </a:br>
            <a:r>
              <a:rPr lang="en-US" altLang="en-US" b="1" dirty="0" smtClean="0">
                <a:solidFill>
                  <a:schemeClr val="accent2"/>
                </a:solidFill>
              </a:rPr>
              <a:t>Providence</a:t>
            </a:r>
            <a:endParaRPr lang="en-US" altLang="en-US" b="1" dirty="0">
              <a:solidFill>
                <a:schemeClr val="accent2"/>
              </a:solidFill>
            </a:endParaRPr>
          </a:p>
        </p:txBody>
      </p:sp>
      <p:sp>
        <p:nvSpPr>
          <p:cNvPr id="17411" name="Rectangle 3"/>
          <p:cNvSpPr>
            <a:spLocks noGrp="1" noChangeArrowheads="1"/>
          </p:cNvSpPr>
          <p:nvPr>
            <p:ph type="body" idx="1"/>
          </p:nvPr>
        </p:nvSpPr>
        <p:spPr/>
        <p:txBody>
          <a:bodyPr/>
          <a:lstStyle/>
          <a:p>
            <a:pPr>
              <a:buFont typeface="Wingdings" pitchFamily="2" charset="2"/>
              <a:buNone/>
            </a:pPr>
            <a:endParaRPr lang="en-US" altLang="en-US" dirty="0"/>
          </a:p>
        </p:txBody>
      </p:sp>
      <p:sp>
        <p:nvSpPr>
          <p:cNvPr id="17412" name="Rectangle 4"/>
          <p:cNvSpPr>
            <a:spLocks noChangeArrowheads="1"/>
          </p:cNvSpPr>
          <p:nvPr/>
        </p:nvSpPr>
        <p:spPr bwMode="auto">
          <a:xfrm>
            <a:off x="609600" y="17526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Ps.121:1-4, </a:t>
            </a:r>
            <a:r>
              <a:rPr lang="en-US" altLang="en-US" sz="3200" dirty="0">
                <a:solidFill>
                  <a:schemeClr val="bg1"/>
                </a:solidFill>
                <a:effectLst>
                  <a:outerShdw blurRad="38100" dist="38100" dir="2700000" algn="tl">
                    <a:srgbClr val="000000">
                      <a:alpha val="43137"/>
                    </a:srgbClr>
                  </a:outerShdw>
                </a:effectLst>
              </a:rPr>
              <a:t>protection for the way</a:t>
            </a:r>
          </a:p>
        </p:txBody>
      </p:sp>
      <p:sp>
        <p:nvSpPr>
          <p:cNvPr id="6" name="Rectangle 4"/>
          <p:cNvSpPr>
            <a:spLocks noChangeArrowheads="1"/>
          </p:cNvSpPr>
          <p:nvPr/>
        </p:nvSpPr>
        <p:spPr bwMode="auto">
          <a:xfrm>
            <a:off x="609600" y="25908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Nu.11:18-23, </a:t>
            </a:r>
            <a:r>
              <a:rPr lang="en-US" altLang="en-US" sz="3200" dirty="0" smtClean="0">
                <a:solidFill>
                  <a:schemeClr val="bg1"/>
                </a:solidFill>
                <a:effectLst>
                  <a:outerShdw blurRad="38100" dist="38100" dir="2700000" algn="tl">
                    <a:srgbClr val="000000">
                      <a:alpha val="43137"/>
                    </a:srgbClr>
                  </a:outerShdw>
                </a:effectLst>
              </a:rPr>
              <a:t>God’s hand</a:t>
            </a:r>
            <a:endParaRPr lang="en-US" altLang="en-US" sz="3200" dirty="0">
              <a:solidFill>
                <a:schemeClr val="bg1"/>
              </a:solidFill>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a:off x="609600" y="34290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Ph.4:19, </a:t>
            </a:r>
            <a:r>
              <a:rPr lang="en-US" altLang="en-US" sz="3200" dirty="0" smtClean="0">
                <a:solidFill>
                  <a:schemeClr val="bg1"/>
                </a:solidFill>
                <a:effectLst>
                  <a:outerShdw blurRad="38100" dist="38100" dir="2700000" algn="tl">
                    <a:srgbClr val="000000">
                      <a:alpha val="43137"/>
                    </a:srgbClr>
                  </a:outerShdw>
                </a:effectLst>
              </a:rPr>
              <a:t>supply for every need</a:t>
            </a:r>
            <a:endParaRPr lang="en-US" altLang="en-US" sz="3200" dirty="0">
              <a:solidFill>
                <a:schemeClr val="bg1"/>
              </a:solidFill>
              <a:effectLst>
                <a:outerShdw blurRad="38100" dist="38100" dir="2700000" algn="tl">
                  <a:srgbClr val="000000">
                    <a:alpha val="43137"/>
                  </a:srgbClr>
                </a:outerShdw>
              </a:effectLst>
            </a:endParaRPr>
          </a:p>
        </p:txBody>
      </p:sp>
      <p:sp>
        <p:nvSpPr>
          <p:cNvPr id="8" name="Rectangle 4"/>
          <p:cNvSpPr>
            <a:spLocks noChangeArrowheads="1"/>
          </p:cNvSpPr>
          <p:nvPr/>
        </p:nvSpPr>
        <p:spPr bwMode="auto">
          <a:xfrm>
            <a:off x="609600" y="42672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Ep.3:20, </a:t>
            </a:r>
            <a:r>
              <a:rPr lang="en-US" altLang="en-US" sz="3200" dirty="0" smtClean="0">
                <a:solidFill>
                  <a:schemeClr val="bg1"/>
                </a:solidFill>
                <a:effectLst>
                  <a:outerShdw blurRad="38100" dist="38100" dir="2700000" algn="tl">
                    <a:srgbClr val="000000">
                      <a:alpha val="43137"/>
                    </a:srgbClr>
                  </a:outerShdw>
                </a:effectLst>
              </a:rPr>
              <a:t>able to do far more . . .</a:t>
            </a:r>
            <a:endParaRPr lang="en-US" altLang="en-US" sz="3200" dirty="0">
              <a:solidFill>
                <a:schemeClr val="bg1"/>
              </a:solidFill>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a:off x="609600" y="5105400"/>
            <a:ext cx="7924800" cy="762000"/>
          </a:xfrm>
          <a:prstGeom prst="rect">
            <a:avLst/>
          </a:prstGeom>
          <a:solidFill>
            <a:srgbClr val="000066"/>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Ga.6:10, </a:t>
            </a:r>
            <a:r>
              <a:rPr lang="en-US" altLang="en-US" sz="3200" dirty="0" smtClean="0">
                <a:solidFill>
                  <a:schemeClr val="bg1"/>
                </a:solidFill>
                <a:effectLst>
                  <a:outerShdw blurRad="38100" dist="38100" dir="2700000" algn="tl">
                    <a:srgbClr val="000000">
                      <a:alpha val="43137"/>
                    </a:srgbClr>
                  </a:outerShdw>
                </a:effectLst>
              </a:rPr>
              <a:t>does not apply to God . . .</a:t>
            </a:r>
            <a:endParaRPr lang="en-US" alt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8057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04800"/>
            <a:ext cx="7924800" cy="1216025"/>
          </a:xfrm>
        </p:spPr>
        <p:txBody>
          <a:bodyPr anchor="ctr" anchorCtr="0"/>
          <a:lstStyle/>
          <a:p>
            <a:pPr defTabSz="520700"/>
            <a:r>
              <a:rPr lang="en-US" altLang="en-US" sz="2400" dirty="0" smtClean="0">
                <a:solidFill>
                  <a:schemeClr val="tx1"/>
                </a:solidFill>
              </a:rPr>
              <a:t>1.  His sovereignty sustains us</a:t>
            </a:r>
            <a:r>
              <a:rPr lang="en-US" altLang="en-US" sz="2800" b="1" dirty="0" smtClean="0">
                <a:solidFill>
                  <a:schemeClr val="folHlink"/>
                </a:solidFill>
              </a:rPr>
              <a:t/>
            </a:r>
            <a:br>
              <a:rPr lang="en-US" altLang="en-US" sz="2800" b="1" dirty="0" smtClean="0">
                <a:solidFill>
                  <a:schemeClr val="folHlink"/>
                </a:solidFill>
              </a:rPr>
            </a:br>
            <a:r>
              <a:rPr lang="en-US" altLang="en-US" sz="2800" b="1" dirty="0" smtClean="0">
                <a:solidFill>
                  <a:srgbClr val="000066"/>
                </a:solidFill>
              </a:rPr>
              <a:t>2</a:t>
            </a:r>
            <a:r>
              <a:rPr lang="en-US" altLang="en-US" sz="2800" b="1" dirty="0">
                <a:solidFill>
                  <a:srgbClr val="000066"/>
                </a:solidFill>
              </a:rPr>
              <a:t>. </a:t>
            </a:r>
            <a:r>
              <a:rPr lang="en-US" altLang="en-US" sz="3500" b="1" dirty="0" smtClean="0">
                <a:solidFill>
                  <a:srgbClr val="000066"/>
                </a:solidFill>
              </a:rPr>
              <a:t>His sovereignty subdues 	enemies</a:t>
            </a:r>
            <a:endParaRPr lang="en-US" altLang="en-US" sz="3500" b="1" dirty="0">
              <a:solidFill>
                <a:srgbClr val="000066"/>
              </a:solidFill>
            </a:endParaRPr>
          </a:p>
        </p:txBody>
      </p:sp>
      <p:sp>
        <p:nvSpPr>
          <p:cNvPr id="19459" name="Rectangle 3"/>
          <p:cNvSpPr>
            <a:spLocks noGrp="1" noChangeArrowheads="1"/>
          </p:cNvSpPr>
          <p:nvPr>
            <p:ph type="body" idx="1"/>
          </p:nvPr>
        </p:nvSpPr>
        <p:spPr/>
        <p:txBody>
          <a:bodyPr/>
          <a:lstStyle/>
          <a:p>
            <a:pPr marL="457200" lvl="1" indent="-457200"/>
            <a:r>
              <a:rPr lang="en-US" altLang="en-US" sz="3200" b="1" dirty="0" smtClean="0"/>
              <a:t>1 Co.15:25 . . . </a:t>
            </a:r>
            <a:r>
              <a:rPr lang="en-US" altLang="en-US" sz="3400" b="1" dirty="0" smtClean="0"/>
              <a:t>1 Sm.17</a:t>
            </a:r>
          </a:p>
          <a:p>
            <a:pPr marL="854075" lvl="2" indent="-457200"/>
            <a:r>
              <a:rPr lang="en-US" altLang="en-US" sz="3200" b="1" dirty="0" smtClean="0"/>
              <a:t>Josh.5</a:t>
            </a:r>
          </a:p>
          <a:p>
            <a:pPr marL="854075" lvl="2" indent="-457200"/>
            <a:r>
              <a:rPr lang="en-US" altLang="en-US" sz="3200" b="1" dirty="0" smtClean="0"/>
              <a:t>Ps.2:1-4</a:t>
            </a:r>
          </a:p>
          <a:p>
            <a:pPr marL="471487" lvl="1" indent="0">
              <a:buNone/>
            </a:pPr>
            <a:endParaRPr lang="en-US" altLang="en-US" sz="3400" b="1" dirty="0"/>
          </a:p>
        </p:txBody>
      </p:sp>
      <p:sp>
        <p:nvSpPr>
          <p:cNvPr id="3" name="Rectangle 2"/>
          <p:cNvSpPr/>
          <p:nvPr/>
        </p:nvSpPr>
        <p:spPr bwMode="auto">
          <a:xfrm>
            <a:off x="1279634" y="3733800"/>
            <a:ext cx="3200400" cy="1600200"/>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sng" strike="noStrike" cap="none" normalizeH="0" baseline="0" dirty="0" smtClean="0">
                <a:ln>
                  <a:noFill/>
                </a:ln>
                <a:solidFill>
                  <a:schemeClr val="tx1"/>
                </a:solidFill>
                <a:effectLst/>
                <a:latin typeface="Verdana" pitchFamily="34" charset="0"/>
              </a:rPr>
              <a:t>Ac.5</a:t>
            </a:r>
            <a:r>
              <a:rPr kumimoji="0" lang="en-US" sz="3600" b="0" i="0" u="none" strike="noStrike" cap="none" normalizeH="0" baseline="0" dirty="0" smtClean="0">
                <a:ln>
                  <a:noFill/>
                </a:ln>
                <a:solidFill>
                  <a:schemeClr val="tx1"/>
                </a:solidFill>
                <a:effectLst/>
                <a:latin typeface="Verdana" pitchFamily="34" charset="0"/>
              </a:rPr>
              <a:t>, </a:t>
            </a:r>
            <a:r>
              <a:rPr kumimoji="0" lang="en-US" sz="3600" b="0" i="0" u="none" strike="noStrike" cap="none" normalizeH="0" baseline="0" dirty="0" smtClean="0">
                <a:ln>
                  <a:noFill/>
                </a:ln>
                <a:solidFill>
                  <a:srgbClr val="000066"/>
                </a:solidFill>
                <a:effectLst/>
                <a:latin typeface="Verdana" pitchFamily="34" charset="0"/>
              </a:rPr>
              <a:t>let apostles go</a:t>
            </a:r>
          </a:p>
        </p:txBody>
      </p:sp>
      <p:sp>
        <p:nvSpPr>
          <p:cNvPr id="6" name="Rectangle 5"/>
          <p:cNvSpPr/>
          <p:nvPr/>
        </p:nvSpPr>
        <p:spPr bwMode="auto">
          <a:xfrm>
            <a:off x="4648200" y="3733800"/>
            <a:ext cx="3200400" cy="1600200"/>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sng" strike="noStrike" cap="none" normalizeH="0" baseline="0" dirty="0" smtClean="0">
                <a:ln>
                  <a:noFill/>
                </a:ln>
                <a:solidFill>
                  <a:schemeClr val="tx1"/>
                </a:solidFill>
                <a:effectLst/>
                <a:latin typeface="Verdana" pitchFamily="34" charset="0"/>
              </a:rPr>
              <a:t>Ph.</a:t>
            </a:r>
            <a:r>
              <a:rPr kumimoji="0" lang="en-US" sz="3600" b="0" i="0" u="none" strike="noStrike" cap="none" normalizeH="0" baseline="0" dirty="0" smtClean="0">
                <a:ln>
                  <a:noFill/>
                </a:ln>
                <a:solidFill>
                  <a:schemeClr val="tx1"/>
                </a:solidFill>
                <a:effectLst/>
                <a:latin typeface="Verdana" pitchFamily="34" charset="0"/>
              </a:rPr>
              <a:t>4, </a:t>
            </a:r>
            <a:r>
              <a:rPr kumimoji="0" lang="en-US" sz="3600" b="0" i="0" u="none" strike="noStrike" cap="none" normalizeH="0" baseline="0" dirty="0" smtClean="0">
                <a:ln>
                  <a:noFill/>
                </a:ln>
                <a:solidFill>
                  <a:srgbClr val="000066"/>
                </a:solidFill>
                <a:effectLst/>
                <a:latin typeface="Verdana" pitchFamily="34" charset="0"/>
              </a:rPr>
              <a:t>left apostle 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4675" y="152400"/>
            <a:ext cx="8001000" cy="1368425"/>
          </a:xfrm>
        </p:spPr>
        <p:txBody>
          <a:bodyPr anchor="ctr" anchorCtr="0"/>
          <a:lstStyle/>
          <a:p>
            <a:r>
              <a:rPr lang="en-US" altLang="en-US" sz="2400" dirty="0">
                <a:solidFill>
                  <a:schemeClr val="tx1"/>
                </a:solidFill>
              </a:rPr>
              <a:t>1. </a:t>
            </a:r>
            <a:r>
              <a:rPr lang="en-US" altLang="en-US" sz="2400" dirty="0" smtClean="0">
                <a:solidFill>
                  <a:schemeClr val="tx1"/>
                </a:solidFill>
              </a:rPr>
              <a:t> His </a:t>
            </a:r>
            <a:r>
              <a:rPr lang="en-US" altLang="en-US" sz="2400" dirty="0">
                <a:solidFill>
                  <a:schemeClr val="tx1"/>
                </a:solidFill>
              </a:rPr>
              <a:t>sovereignty </a:t>
            </a:r>
            <a:r>
              <a:rPr lang="en-US" altLang="en-US" sz="2400" dirty="0" smtClean="0">
                <a:solidFill>
                  <a:schemeClr val="tx1"/>
                </a:solidFill>
              </a:rPr>
              <a:t>sustains us</a:t>
            </a:r>
            <a:r>
              <a:rPr lang="en-US" altLang="en-US" sz="2400" dirty="0">
                <a:solidFill>
                  <a:schemeClr val="tx1"/>
                </a:solidFill>
              </a:rPr>
              <a:t/>
            </a:r>
            <a:br>
              <a:rPr lang="en-US" altLang="en-US" sz="2400" dirty="0">
                <a:solidFill>
                  <a:schemeClr val="tx1"/>
                </a:solidFill>
              </a:rPr>
            </a:br>
            <a:r>
              <a:rPr lang="en-US" altLang="en-US" sz="2400" dirty="0">
                <a:solidFill>
                  <a:schemeClr val="tx1"/>
                </a:solidFill>
              </a:rPr>
              <a:t>2. </a:t>
            </a:r>
            <a:r>
              <a:rPr lang="en-US" altLang="en-US" sz="2400" dirty="0" smtClean="0">
                <a:solidFill>
                  <a:schemeClr val="tx1"/>
                </a:solidFill>
              </a:rPr>
              <a:t> His sovereignty subdues enemies</a:t>
            </a:r>
            <a:br>
              <a:rPr lang="en-US" altLang="en-US" sz="2400" dirty="0" smtClean="0">
                <a:solidFill>
                  <a:schemeClr val="tx1"/>
                </a:solidFill>
              </a:rPr>
            </a:br>
            <a:r>
              <a:rPr lang="en-US" altLang="en-US" sz="2800" b="1" dirty="0" smtClean="0">
                <a:solidFill>
                  <a:srgbClr val="000066"/>
                </a:solidFill>
              </a:rPr>
              <a:t>3</a:t>
            </a:r>
            <a:r>
              <a:rPr lang="en-US" altLang="en-US" sz="2800" b="1" dirty="0">
                <a:solidFill>
                  <a:srgbClr val="000066"/>
                </a:solidFill>
              </a:rPr>
              <a:t>. </a:t>
            </a:r>
            <a:r>
              <a:rPr lang="en-US" altLang="en-US" sz="3500" b="1" dirty="0" smtClean="0">
                <a:solidFill>
                  <a:srgbClr val="000066"/>
                </a:solidFill>
              </a:rPr>
              <a:t>His sovereignty subjects all</a:t>
            </a:r>
            <a:endParaRPr lang="en-US" altLang="en-US" sz="3500" b="1" dirty="0">
              <a:solidFill>
                <a:srgbClr val="000066"/>
              </a:solidFill>
            </a:endParaRPr>
          </a:p>
        </p:txBody>
      </p:sp>
      <p:sp>
        <p:nvSpPr>
          <p:cNvPr id="18435" name="Rectangle 3"/>
          <p:cNvSpPr>
            <a:spLocks noGrp="1" noChangeArrowheads="1"/>
          </p:cNvSpPr>
          <p:nvPr>
            <p:ph type="body" idx="1"/>
          </p:nvPr>
        </p:nvSpPr>
        <p:spPr>
          <a:xfrm>
            <a:off x="566738" y="1615966"/>
            <a:ext cx="8001000" cy="4937234"/>
          </a:xfrm>
        </p:spPr>
        <p:txBody>
          <a:bodyPr/>
          <a:lstStyle/>
          <a:p>
            <a:r>
              <a:rPr lang="en-US" altLang="en-US" sz="3400" b="1" dirty="0" smtClean="0">
                <a:solidFill>
                  <a:srgbClr val="000066"/>
                </a:solidFill>
              </a:rPr>
              <a:t>“God” – </a:t>
            </a:r>
            <a:r>
              <a:rPr lang="en-US" altLang="en-US" sz="3400" b="1" dirty="0" smtClean="0"/>
              <a:t>Ac.5:29 </a:t>
            </a:r>
          </a:p>
          <a:p>
            <a:r>
              <a:rPr lang="en-US" altLang="en-US" sz="3400" b="1" dirty="0" smtClean="0">
                <a:solidFill>
                  <a:srgbClr val="000066"/>
                </a:solidFill>
              </a:rPr>
              <a:t>“Lord</a:t>
            </a:r>
            <a:r>
              <a:rPr lang="en-US" altLang="en-US" sz="3400" b="1" dirty="0" smtClean="0"/>
              <a:t>” – 1 Co.10:22 </a:t>
            </a:r>
            <a:r>
              <a:rPr lang="en-US" altLang="en-US" sz="3400" dirty="0" smtClean="0"/>
              <a:t>  (Rv.1)</a:t>
            </a:r>
          </a:p>
          <a:p>
            <a:pPr marL="471487" lvl="1" indent="0">
              <a:buNone/>
            </a:pPr>
            <a:r>
              <a:rPr lang="en-US" altLang="en-US" sz="3600" b="1" dirty="0" smtClean="0">
                <a:solidFill>
                  <a:schemeClr val="accent2"/>
                </a:solidFill>
                <a:effectLst>
                  <a:outerShdw blurRad="38100" dist="38100" dir="2700000" algn="tl">
                    <a:srgbClr val="000000">
                      <a:alpha val="43137"/>
                    </a:srgbClr>
                  </a:outerShdw>
                </a:effectLst>
                <a:latin typeface="Arial"/>
                <a:cs typeface="Arial"/>
              </a:rPr>
              <a:t>→</a:t>
            </a:r>
            <a:r>
              <a:rPr lang="en-US" altLang="en-US" sz="3200" b="1" dirty="0" smtClean="0">
                <a:solidFill>
                  <a:schemeClr val="accent2"/>
                </a:solidFill>
              </a:rPr>
              <a:t>Salvation</a:t>
            </a:r>
            <a:r>
              <a:rPr lang="en-US" altLang="en-US" sz="3200" b="1" dirty="0">
                <a:solidFill>
                  <a:schemeClr val="accent2"/>
                </a:solidFill>
              </a:rPr>
              <a:t>:</a:t>
            </a:r>
            <a:r>
              <a:rPr lang="en-US" altLang="en-US" sz="3200" b="1" dirty="0"/>
              <a:t>  </a:t>
            </a:r>
            <a:r>
              <a:rPr lang="en-US" altLang="en-US" sz="3200" b="1" dirty="0" smtClean="0"/>
              <a:t>Mt.16:22; Lk.7</a:t>
            </a:r>
            <a:endParaRPr lang="en-US" altLang="en-US" sz="3200" b="1" dirty="0"/>
          </a:p>
          <a:p>
            <a:pPr marL="471487" lvl="1" indent="0">
              <a:buNone/>
            </a:pPr>
            <a:r>
              <a:rPr lang="en-US" altLang="en-US" sz="3600" b="1" dirty="0" smtClean="0">
                <a:solidFill>
                  <a:schemeClr val="accent2"/>
                </a:solidFill>
                <a:effectLst>
                  <a:outerShdw blurRad="38100" dist="38100" dir="2700000" algn="tl">
                    <a:srgbClr val="000000">
                      <a:alpha val="43137"/>
                    </a:srgbClr>
                  </a:outerShdw>
                </a:effectLst>
                <a:latin typeface="Arial"/>
                <a:cs typeface="Arial"/>
              </a:rPr>
              <a:t>→</a:t>
            </a:r>
            <a:r>
              <a:rPr lang="en-US" altLang="en-US" sz="3200" b="1" dirty="0" smtClean="0">
                <a:solidFill>
                  <a:schemeClr val="accent2"/>
                </a:solidFill>
              </a:rPr>
              <a:t>Life</a:t>
            </a:r>
            <a:r>
              <a:rPr lang="en-US" altLang="en-US" sz="3200" b="1" dirty="0">
                <a:solidFill>
                  <a:schemeClr val="accent2"/>
                </a:solidFill>
              </a:rPr>
              <a:t>:</a:t>
            </a:r>
            <a:r>
              <a:rPr lang="en-US" altLang="en-US" sz="3200" b="1" dirty="0"/>
              <a:t>  </a:t>
            </a:r>
            <a:r>
              <a:rPr lang="en-US" altLang="en-US" sz="3200" b="1" dirty="0" smtClean="0"/>
              <a:t>Ro.12:1</a:t>
            </a:r>
            <a:endParaRPr lang="en-US" altLang="en-US" sz="3200" b="1" dirty="0"/>
          </a:p>
          <a:p>
            <a:pPr marL="471487" lvl="1" indent="0">
              <a:buNone/>
            </a:pPr>
            <a:r>
              <a:rPr lang="en-US" altLang="en-US" sz="3600" b="1" dirty="0" smtClean="0">
                <a:solidFill>
                  <a:schemeClr val="accent2"/>
                </a:solidFill>
                <a:effectLst>
                  <a:outerShdw blurRad="38100" dist="38100" dir="2700000" algn="tl">
                    <a:srgbClr val="000000">
                      <a:alpha val="43137"/>
                    </a:srgbClr>
                  </a:outerShdw>
                </a:effectLst>
                <a:latin typeface="Arial"/>
                <a:cs typeface="Arial"/>
              </a:rPr>
              <a:t>→</a:t>
            </a:r>
            <a:r>
              <a:rPr lang="en-US" altLang="en-US" sz="3200" b="1" dirty="0" smtClean="0">
                <a:solidFill>
                  <a:schemeClr val="accent2"/>
                </a:solidFill>
              </a:rPr>
              <a:t>Worship</a:t>
            </a:r>
            <a:r>
              <a:rPr lang="en-US" altLang="en-US" sz="3200" b="1" dirty="0">
                <a:solidFill>
                  <a:schemeClr val="accent2"/>
                </a:solidFill>
              </a:rPr>
              <a:t>:</a:t>
            </a:r>
            <a:r>
              <a:rPr lang="en-US" altLang="en-US" sz="3200" b="1" dirty="0"/>
              <a:t>  </a:t>
            </a:r>
            <a:r>
              <a:rPr lang="en-US" altLang="en-US" sz="3200" b="1" dirty="0" smtClean="0"/>
              <a:t>Col.2:23</a:t>
            </a:r>
            <a:endParaRPr lang="en-US" altLang="en-US" sz="3200" b="1" dirty="0"/>
          </a:p>
        </p:txBody>
      </p:sp>
      <p:sp>
        <p:nvSpPr>
          <p:cNvPr id="2" name="Rectangle 1"/>
          <p:cNvSpPr/>
          <p:nvPr/>
        </p:nvSpPr>
        <p:spPr bwMode="auto">
          <a:xfrm>
            <a:off x="609600" y="4905702"/>
            <a:ext cx="7924800" cy="1600200"/>
          </a:xfrm>
          <a:prstGeom prst="rect">
            <a:avLst/>
          </a:prstGeom>
          <a:solidFill>
            <a:srgbClr val="FFFFCC"/>
          </a:solidFill>
          <a:ln w="9525" cap="flat" cmpd="sng" algn="ctr">
            <a:solidFill>
              <a:srgbClr val="000066"/>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0" i="0" u="none" strike="noStrike" cap="none" normalizeH="0" baseline="0" dirty="0" smtClean="0">
                <a:ln>
                  <a:noFill/>
                </a:ln>
                <a:solidFill>
                  <a:srgbClr val="000066"/>
                </a:solidFill>
                <a:effectLst/>
                <a:latin typeface="Verdana" pitchFamily="34" charset="0"/>
              </a:rPr>
              <a:t>Denominations compete,</a:t>
            </a:r>
            <a:r>
              <a:rPr kumimoji="0" lang="en-US" sz="3300" b="0" i="0" u="none" strike="noStrike" cap="none" normalizeH="0" dirty="0" smtClean="0">
                <a:ln>
                  <a:noFill/>
                </a:ln>
                <a:solidFill>
                  <a:srgbClr val="000066"/>
                </a:solidFill>
                <a:effectLst/>
                <a:latin typeface="Verdana" pitchFamily="34" charset="0"/>
              </a:rPr>
              <a:t> not for sound preaching, but for </a:t>
            </a:r>
            <a:br>
              <a:rPr kumimoji="0" lang="en-US" sz="3300" b="0" i="0" u="none" strike="noStrike" cap="none" normalizeH="0" dirty="0" smtClean="0">
                <a:ln>
                  <a:noFill/>
                </a:ln>
                <a:solidFill>
                  <a:srgbClr val="000066"/>
                </a:solidFill>
                <a:effectLst/>
                <a:latin typeface="Verdana" pitchFamily="34" charset="0"/>
              </a:rPr>
            </a:br>
            <a:r>
              <a:rPr kumimoji="0" lang="en-US" sz="3300" b="0" i="0" u="none" strike="noStrike" cap="none" normalizeH="0" dirty="0" smtClean="0">
                <a:ln>
                  <a:noFill/>
                </a:ln>
                <a:solidFill>
                  <a:srgbClr val="000066"/>
                </a:solidFill>
                <a:effectLst/>
                <a:latin typeface="Verdana" pitchFamily="34" charset="0"/>
              </a:rPr>
              <a:t>better gimmicks, </a:t>
            </a:r>
            <a:r>
              <a:rPr kumimoji="0" lang="en-US" sz="3300" b="0" i="0" u="none" strike="noStrike" cap="none" normalizeH="0" smtClean="0">
                <a:ln>
                  <a:noFill/>
                </a:ln>
                <a:solidFill>
                  <a:srgbClr val="000066"/>
                </a:solidFill>
                <a:effectLst/>
                <a:latin typeface="Verdana" pitchFamily="34" charset="0"/>
              </a:rPr>
              <a:t>larger crowds</a:t>
            </a:r>
            <a:endParaRPr kumimoji="0" lang="en-US" sz="3300" b="0" i="0" u="none" strike="noStrike" cap="none" normalizeH="0" baseline="0" dirty="0" smtClean="0">
              <a:ln>
                <a:noFill/>
              </a:ln>
              <a:solidFill>
                <a:srgbClr val="000066"/>
              </a:solidFill>
              <a:effectLst/>
              <a:latin typeface="Verdana" pitchFamily="34" charset="0"/>
            </a:endParaRPr>
          </a:p>
        </p:txBody>
      </p:sp>
    </p:spTree>
    <p:extLst>
      <p:ext uri="{BB962C8B-B14F-4D97-AF65-F5344CB8AC3E}">
        <p14:creationId xmlns:p14="http://schemas.microsoft.com/office/powerpoint/2010/main" val="4288431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r>
              <a:rPr lang="en-US" altLang="en-US" sz="2400" dirty="0" smtClean="0"/>
              <a:t/>
            </a:r>
            <a:br>
              <a:rPr lang="en-US" altLang="en-US" sz="2400" dirty="0" smtClean="0"/>
            </a:br>
            <a:r>
              <a:rPr lang="en-US" altLang="en-US" sz="2400" dirty="0"/>
              <a:t/>
            </a:r>
            <a:br>
              <a:rPr lang="en-US" altLang="en-US" sz="2400" dirty="0"/>
            </a:br>
            <a:endParaRPr lang="en-US" altLang="en-US" sz="2400" dirty="0" smtClean="0">
              <a:solidFill>
                <a:srgbClr val="C00000"/>
              </a:solidFill>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18992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chorCtr="0"/>
          <a:lstStyle/>
          <a:p>
            <a:pPr algn="ctr"/>
            <a:r>
              <a:rPr lang="en-US" b="1" dirty="0" smtClean="0">
                <a:solidFill>
                  <a:srgbClr val="000066"/>
                </a:solidFill>
              </a:rPr>
              <a:t>The Sovereignty of God</a:t>
            </a:r>
            <a:endParaRPr lang="en-US" b="1" dirty="0">
              <a:solidFill>
                <a:srgbClr val="000066"/>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1026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74675" y="304801"/>
            <a:ext cx="8001000" cy="1066800"/>
          </a:xfrm>
        </p:spPr>
        <p:txBody>
          <a:bodyPr anchor="ctr" anchorCtr="0"/>
          <a:lstStyle/>
          <a:p>
            <a:pPr algn="ctr"/>
            <a:r>
              <a:rPr lang="en-US" altLang="en-US" sz="3600" b="1" dirty="0" smtClean="0"/>
              <a:t>Mt.20:1-15</a:t>
            </a:r>
            <a:endParaRPr lang="en-US" altLang="en-US" sz="3600" b="1" dirty="0"/>
          </a:p>
        </p:txBody>
      </p:sp>
      <p:sp>
        <p:nvSpPr>
          <p:cNvPr id="3075" name="Rectangle 3"/>
          <p:cNvSpPr>
            <a:spLocks noGrp="1" noChangeArrowheads="1"/>
          </p:cNvSpPr>
          <p:nvPr>
            <p:ph type="body" idx="1"/>
          </p:nvPr>
        </p:nvSpPr>
        <p:spPr/>
        <p:txBody>
          <a:bodyPr/>
          <a:lstStyle/>
          <a:p>
            <a:r>
              <a:rPr lang="en-US" altLang="en-US" sz="3400" b="1" dirty="0" smtClean="0">
                <a:solidFill>
                  <a:schemeClr val="folHlink"/>
                </a:solidFill>
              </a:rPr>
              <a:t>Human </a:t>
            </a:r>
            <a:r>
              <a:rPr lang="en-US" altLang="en-US" sz="3400" b="1" dirty="0">
                <a:solidFill>
                  <a:schemeClr val="folHlink"/>
                </a:solidFill>
              </a:rPr>
              <a:t>reason agrees: </a:t>
            </a:r>
            <a:r>
              <a:rPr lang="en-US" altLang="en-US" sz="3400" b="1" dirty="0" smtClean="0">
                <a:solidFill>
                  <a:schemeClr val="folHlink"/>
                </a:solidFill>
              </a:rPr>
              <a:t>each has </a:t>
            </a:r>
            <a:r>
              <a:rPr lang="en-US" altLang="en-US" sz="3400" b="1" dirty="0">
                <a:solidFill>
                  <a:schemeClr val="folHlink"/>
                </a:solidFill>
              </a:rPr>
              <a:t>a right to use his </a:t>
            </a:r>
            <a:r>
              <a:rPr lang="en-US" altLang="en-US" sz="3400" b="1" dirty="0" smtClean="0">
                <a:solidFill>
                  <a:schemeClr val="folHlink"/>
                </a:solidFill>
              </a:rPr>
              <a:t>posses-</a:t>
            </a:r>
            <a:r>
              <a:rPr lang="en-US" altLang="en-US" sz="3400" b="1" dirty="0" err="1" smtClean="0">
                <a:solidFill>
                  <a:schemeClr val="folHlink"/>
                </a:solidFill>
              </a:rPr>
              <a:t>sions</a:t>
            </a:r>
            <a:r>
              <a:rPr lang="en-US" altLang="en-US" sz="3400" b="1" dirty="0" smtClean="0">
                <a:solidFill>
                  <a:schemeClr val="folHlink"/>
                </a:solidFill>
              </a:rPr>
              <a:t> in </a:t>
            </a:r>
            <a:r>
              <a:rPr lang="en-US" altLang="en-US" sz="3400" b="1" dirty="0">
                <a:solidFill>
                  <a:schemeClr val="folHlink"/>
                </a:solidFill>
              </a:rPr>
              <a:t>the way he wants</a:t>
            </a:r>
          </a:p>
          <a:p>
            <a:r>
              <a:rPr lang="en-US" altLang="en-US" sz="3200" b="1" dirty="0"/>
              <a:t>God created universe / </a:t>
            </a:r>
            <a:r>
              <a:rPr lang="en-US" altLang="en-US" sz="3200" b="1" dirty="0" smtClean="0"/>
              <a:t>people</a:t>
            </a:r>
            <a:endParaRPr lang="en-US" altLang="en-US" sz="3200" b="1" dirty="0"/>
          </a:p>
        </p:txBody>
      </p:sp>
      <p:sp>
        <p:nvSpPr>
          <p:cNvPr id="2" name="Rectangle 1"/>
          <p:cNvSpPr/>
          <p:nvPr/>
        </p:nvSpPr>
        <p:spPr bwMode="auto">
          <a:xfrm>
            <a:off x="609600" y="4114800"/>
            <a:ext cx="2590800" cy="1295400"/>
          </a:xfrm>
          <a:prstGeom prst="rect">
            <a:avLst/>
          </a:prstGeom>
          <a:solidFill>
            <a:srgbClr val="000066"/>
          </a:solidFill>
          <a:ln w="6350" cap="flat" cmpd="sng" algn="ctr">
            <a:solidFill>
              <a:srgbClr val="800000"/>
            </a:solidFill>
            <a:prstDash val="solid"/>
            <a:round/>
            <a:headEnd type="none" w="med" len="med"/>
            <a:tailEnd type="none" w="med" len="med"/>
          </a:ln>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Verdana" pitchFamily="34" charset="0"/>
              </a:rPr>
              <a:t>They</a:t>
            </a:r>
            <a:br>
              <a:rPr kumimoji="0" lang="en-US" sz="3600" b="0" i="0" u="none" strike="noStrike" cap="none" normalizeH="0" baseline="0" dirty="0" smtClean="0">
                <a:ln>
                  <a:noFill/>
                </a:ln>
                <a:solidFill>
                  <a:srgbClr val="FFFF00"/>
                </a:solidFill>
                <a:effectLst/>
                <a:latin typeface="Verdana" pitchFamily="34" charset="0"/>
              </a:rPr>
            </a:br>
            <a:r>
              <a:rPr kumimoji="0" lang="en-US" sz="3600" b="0" i="0" u="none" strike="noStrike" cap="none" normalizeH="0" baseline="0" dirty="0" smtClean="0">
                <a:ln>
                  <a:noFill/>
                </a:ln>
                <a:solidFill>
                  <a:srgbClr val="FFFF00"/>
                </a:solidFill>
                <a:effectLst/>
                <a:latin typeface="Verdana" pitchFamily="34" charset="0"/>
              </a:rPr>
              <a:t>deny</a:t>
            </a:r>
          </a:p>
        </p:txBody>
      </p:sp>
      <p:sp>
        <p:nvSpPr>
          <p:cNvPr id="6" name="Rectangle 5"/>
          <p:cNvSpPr/>
          <p:nvPr/>
        </p:nvSpPr>
        <p:spPr bwMode="auto">
          <a:xfrm>
            <a:off x="3263464" y="4114800"/>
            <a:ext cx="2590800" cy="1295400"/>
          </a:xfrm>
          <a:prstGeom prst="rect">
            <a:avLst/>
          </a:prstGeom>
          <a:solidFill>
            <a:srgbClr val="000066"/>
          </a:solidFill>
          <a:ln w="6350" cap="flat" cmpd="sng" algn="ctr">
            <a:solidFill>
              <a:srgbClr val="800000"/>
            </a:solidFill>
            <a:prstDash val="solid"/>
            <a:round/>
            <a:headEnd type="none" w="med" len="med"/>
            <a:tailEnd type="none" w="med" len="med"/>
          </a:ln>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Verdana" pitchFamily="34" charset="0"/>
              </a:rPr>
              <a:t>They</a:t>
            </a:r>
            <a:br>
              <a:rPr kumimoji="0" lang="en-US" sz="3600" b="0" i="0" u="none" strike="noStrike" cap="none" normalizeH="0" baseline="0" dirty="0" smtClean="0">
                <a:ln>
                  <a:noFill/>
                </a:ln>
                <a:solidFill>
                  <a:srgbClr val="FFFF00"/>
                </a:solidFill>
                <a:effectLst/>
                <a:latin typeface="Verdana" pitchFamily="34" charset="0"/>
              </a:rPr>
            </a:br>
            <a:r>
              <a:rPr kumimoji="0" lang="en-US" sz="3600" b="0" i="0" u="none" strike="noStrike" cap="none" normalizeH="0" baseline="0" dirty="0" smtClean="0">
                <a:ln>
                  <a:noFill/>
                </a:ln>
                <a:solidFill>
                  <a:srgbClr val="FFFF00"/>
                </a:solidFill>
                <a:effectLst/>
                <a:latin typeface="Verdana" pitchFamily="34" charset="0"/>
              </a:rPr>
              <a:t>disregard</a:t>
            </a:r>
          </a:p>
        </p:txBody>
      </p:sp>
      <p:sp>
        <p:nvSpPr>
          <p:cNvPr id="7" name="Rectangle 6"/>
          <p:cNvSpPr/>
          <p:nvPr/>
        </p:nvSpPr>
        <p:spPr bwMode="auto">
          <a:xfrm>
            <a:off x="5917328" y="4114800"/>
            <a:ext cx="2590800" cy="1295400"/>
          </a:xfrm>
          <a:prstGeom prst="rect">
            <a:avLst/>
          </a:prstGeom>
          <a:solidFill>
            <a:srgbClr val="000066"/>
          </a:solidFill>
          <a:ln w="6350" cap="flat" cmpd="sng" algn="ctr">
            <a:solidFill>
              <a:srgbClr val="800000"/>
            </a:solidFill>
            <a:prstDash val="solid"/>
            <a:round/>
            <a:headEnd type="none" w="med" len="med"/>
            <a:tailEnd type="none" w="med" len="med"/>
          </a:ln>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FFFF00"/>
                </a:solidFill>
                <a:effectLst/>
                <a:latin typeface="Verdana" pitchFamily="34" charset="0"/>
              </a:rPr>
              <a:t>They</a:t>
            </a:r>
            <a:br>
              <a:rPr kumimoji="0" lang="en-US" sz="3600" b="0" i="0" u="none" strike="noStrike" cap="none" normalizeH="0" baseline="0" dirty="0" smtClean="0">
                <a:ln>
                  <a:noFill/>
                </a:ln>
                <a:solidFill>
                  <a:srgbClr val="FFFF00"/>
                </a:solidFill>
                <a:effectLst/>
                <a:latin typeface="Verdana" pitchFamily="34" charset="0"/>
              </a:rPr>
            </a:br>
            <a:r>
              <a:rPr kumimoji="0" lang="en-US" sz="3600" b="0" i="0" u="none" strike="noStrike" cap="none" normalizeH="0" baseline="0" dirty="0" smtClean="0">
                <a:ln>
                  <a:noFill/>
                </a:ln>
                <a:solidFill>
                  <a:srgbClr val="FFFF00"/>
                </a:solidFill>
                <a:effectLst/>
                <a:latin typeface="Verdana" pitchFamily="34" charset="0"/>
              </a:rPr>
              <a:t>disobey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74675" y="304801"/>
            <a:ext cx="8001000" cy="990599"/>
          </a:xfrm>
        </p:spPr>
        <p:txBody>
          <a:bodyPr anchor="ctr" anchorCtr="0"/>
          <a:lstStyle/>
          <a:p>
            <a:pPr algn="ctr"/>
            <a:r>
              <a:rPr lang="en-US" altLang="en-US" b="1" i="1" dirty="0" smtClean="0">
                <a:solidFill>
                  <a:schemeClr val="folHlink"/>
                </a:solidFill>
              </a:rPr>
              <a:t>Sovereignty </a:t>
            </a:r>
            <a:r>
              <a:rPr lang="en-US" altLang="en-US" b="1" i="1" dirty="0">
                <a:solidFill>
                  <a:schemeClr val="folHlink"/>
                </a:solidFill>
              </a:rPr>
              <a:t>Of God</a:t>
            </a:r>
          </a:p>
        </p:txBody>
      </p:sp>
      <p:sp>
        <p:nvSpPr>
          <p:cNvPr id="7171" name="Rectangle 3"/>
          <p:cNvSpPr>
            <a:spLocks noGrp="1" noChangeArrowheads="1"/>
          </p:cNvSpPr>
          <p:nvPr>
            <p:ph type="body" idx="1"/>
          </p:nvPr>
        </p:nvSpPr>
        <p:spPr>
          <a:xfrm>
            <a:off x="566738" y="1600200"/>
            <a:ext cx="8001000" cy="4267200"/>
          </a:xfrm>
        </p:spPr>
        <p:txBody>
          <a:bodyPr/>
          <a:lstStyle/>
          <a:p>
            <a:pPr marL="398463" indent="-398463">
              <a:buNone/>
            </a:pPr>
            <a:r>
              <a:rPr lang="en-US" altLang="en-US" sz="2400" b="1" dirty="0" smtClean="0">
                <a:solidFill>
                  <a:srgbClr val="000066"/>
                </a:solidFill>
              </a:rPr>
              <a:t>1. </a:t>
            </a:r>
            <a:r>
              <a:rPr lang="en-US" altLang="en-US" sz="3200" b="1" dirty="0" smtClean="0"/>
              <a:t>State </a:t>
            </a:r>
            <a:r>
              <a:rPr lang="en-US" altLang="en-US" sz="3200" b="1" dirty="0"/>
              <a:t>of being sovereign:  above or superior to all others, chief; greatest  </a:t>
            </a:r>
          </a:p>
          <a:p>
            <a:pPr marL="398463" indent="-398463">
              <a:buNone/>
            </a:pPr>
            <a:r>
              <a:rPr lang="en-US" altLang="en-US" sz="2400" b="1" dirty="0" smtClean="0">
                <a:solidFill>
                  <a:srgbClr val="000066"/>
                </a:solidFill>
              </a:rPr>
              <a:t>2. </a:t>
            </a:r>
            <a:r>
              <a:rPr lang="en-US" altLang="en-US" sz="3200" b="1" dirty="0" smtClean="0"/>
              <a:t>Supreme </a:t>
            </a:r>
            <a:r>
              <a:rPr lang="en-US" altLang="en-US" sz="3200" b="1" dirty="0"/>
              <a:t>in power, rank, or authority  </a:t>
            </a:r>
          </a:p>
          <a:p>
            <a:pPr marL="0" indent="0">
              <a:buNone/>
            </a:pPr>
            <a:r>
              <a:rPr lang="en-US" altLang="en-US" sz="2400" b="1" dirty="0" smtClean="0">
                <a:solidFill>
                  <a:srgbClr val="000066"/>
                </a:solidFill>
              </a:rPr>
              <a:t>3.</a:t>
            </a:r>
            <a:r>
              <a:rPr lang="en-US" altLang="en-US" sz="3200" b="1" dirty="0" smtClean="0"/>
              <a:t> Ruler</a:t>
            </a:r>
            <a:r>
              <a:rPr lang="en-US" altLang="en-US" sz="3200" b="1" dirty="0"/>
              <a:t>, reigning   </a:t>
            </a:r>
          </a:p>
          <a:p>
            <a:pPr marL="0" indent="0">
              <a:buNone/>
            </a:pPr>
            <a:r>
              <a:rPr lang="en-US" altLang="en-US" sz="2400" b="1" dirty="0" smtClean="0">
                <a:solidFill>
                  <a:srgbClr val="000066"/>
                </a:solidFill>
              </a:rPr>
              <a:t>4. </a:t>
            </a:r>
            <a:r>
              <a:rPr lang="en-US" altLang="en-US" sz="3200" b="1" dirty="0" smtClean="0"/>
              <a:t>Independent </a:t>
            </a:r>
            <a:r>
              <a:rPr lang="en-US" altLang="en-US" sz="3200" b="1" dirty="0"/>
              <a:t>of all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444742" y="3343602"/>
            <a:ext cx="7175258" cy="0"/>
          </a:xfrm>
          <a:prstGeom prst="line">
            <a:avLst/>
          </a:prstGeom>
          <a:solidFill>
            <a:schemeClr val="accent1"/>
          </a:solidFill>
          <a:ln w="57150" cap="flat" cmpd="sng" algn="ctr">
            <a:solidFill>
              <a:srgbClr val="66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5" name="Rectangle 3"/>
          <p:cNvSpPr>
            <a:spLocks noGrp="1" noChangeArrowheads="1"/>
          </p:cNvSpPr>
          <p:nvPr>
            <p:ph type="body" idx="1"/>
          </p:nvPr>
        </p:nvSpPr>
        <p:spPr>
          <a:xfrm>
            <a:off x="381000" y="1676400"/>
            <a:ext cx="8305800" cy="4648200"/>
          </a:xfrm>
        </p:spPr>
        <p:txBody>
          <a:bodyPr/>
          <a:lstStyle/>
          <a:p>
            <a:pPr marL="0" indent="0">
              <a:lnSpc>
                <a:spcPct val="90000"/>
              </a:lnSpc>
              <a:buFont typeface="Wingdings" pitchFamily="2" charset="2"/>
              <a:buNone/>
            </a:pPr>
            <a:r>
              <a:rPr lang="en-US" altLang="en-US" b="1" dirty="0">
                <a:solidFill>
                  <a:schemeClr val="folHlink"/>
                </a:solidFill>
              </a:rPr>
              <a:t>“</a:t>
            </a:r>
            <a:r>
              <a:rPr lang="en-US" altLang="en-US" b="1" i="1" dirty="0">
                <a:solidFill>
                  <a:schemeClr val="folHlink"/>
                </a:solidFill>
              </a:rPr>
              <a:t>God from all eternity did, by the most wise and holy counsel of His own will, freely and unchangeably ordain whatsoever comes to pass; yet so, as thereby neither is God the author of sin, nor is violence offered to the will of the creatures, nor is the liberty or contingency of second causes taken away, but rather established</a:t>
            </a:r>
            <a:r>
              <a:rPr lang="en-US" altLang="en-US" b="1" dirty="0">
                <a:solidFill>
                  <a:schemeClr val="folHlink"/>
                </a:solidFill>
              </a:rPr>
              <a:t>”</a:t>
            </a:r>
            <a:r>
              <a:rPr lang="en-US" altLang="en-US" dirty="0"/>
              <a:t> –</a:t>
            </a:r>
            <a:r>
              <a:rPr lang="en-US" altLang="en-US" sz="1800" b="1" i="1" dirty="0" smtClean="0"/>
              <a:t>Westminster </a:t>
            </a:r>
            <a:r>
              <a:rPr lang="en-US" altLang="en-US" sz="1800" b="1" i="1" dirty="0"/>
              <a:t>Confession of Faith, </a:t>
            </a:r>
            <a:r>
              <a:rPr lang="en-US" altLang="en-US" sz="1800" b="1" dirty="0"/>
              <a:t>3.1</a:t>
            </a:r>
          </a:p>
        </p:txBody>
      </p:sp>
      <p:sp>
        <p:nvSpPr>
          <p:cNvPr id="8194" name="Rectangle 2"/>
          <p:cNvSpPr>
            <a:spLocks noGrp="1" noChangeArrowheads="1"/>
          </p:cNvSpPr>
          <p:nvPr>
            <p:ph type="title"/>
          </p:nvPr>
        </p:nvSpPr>
        <p:spPr>
          <a:xfrm>
            <a:off x="558909" y="152400"/>
            <a:ext cx="8001000" cy="1066800"/>
          </a:xfrm>
        </p:spPr>
        <p:txBody>
          <a:bodyPr anchor="ctr" anchorCtr="0"/>
          <a:lstStyle/>
          <a:p>
            <a:pPr algn="ctr"/>
            <a:r>
              <a:rPr lang="en-US" altLang="en-US" sz="3600" b="1" i="1" dirty="0">
                <a:solidFill>
                  <a:schemeClr val="folHlink"/>
                </a:solidFill>
              </a:rPr>
              <a:t>False view of sovereignty</a:t>
            </a:r>
          </a:p>
        </p:txBody>
      </p:sp>
      <p:sp>
        <p:nvSpPr>
          <p:cNvPr id="8200" name="Rectangle 8"/>
          <p:cNvSpPr>
            <a:spLocks noChangeArrowheads="1"/>
          </p:cNvSpPr>
          <p:nvPr/>
        </p:nvSpPr>
        <p:spPr bwMode="auto">
          <a:xfrm>
            <a:off x="507806" y="4648200"/>
            <a:ext cx="8087028" cy="167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800" b="1" dirty="0">
                <a:solidFill>
                  <a:schemeClr val="bg1"/>
                </a:solidFill>
              </a:rPr>
              <a:t>Impossible for man to sin!   </a:t>
            </a:r>
          </a:p>
          <a:p>
            <a:pPr algn="ctr"/>
            <a:r>
              <a:rPr lang="en-US" altLang="en-US" sz="2800" b="1" dirty="0">
                <a:solidFill>
                  <a:srgbClr val="FFFF00"/>
                </a:solidFill>
              </a:rPr>
              <a:t>If man is accountable for evil deeds,</a:t>
            </a:r>
            <a:br>
              <a:rPr lang="en-US" altLang="en-US" sz="2800" b="1" dirty="0">
                <a:solidFill>
                  <a:srgbClr val="FFFF00"/>
                </a:solidFill>
              </a:rPr>
            </a:br>
            <a:r>
              <a:rPr lang="en-US" altLang="en-US" sz="2800" b="1" dirty="0">
                <a:solidFill>
                  <a:srgbClr val="FFFF00"/>
                </a:solidFill>
              </a:rPr>
              <a:t>why not credited for good deeds?</a:t>
            </a:r>
          </a:p>
        </p:txBody>
      </p:sp>
      <p:sp>
        <p:nvSpPr>
          <p:cNvPr id="2" name="Rectangle 1"/>
          <p:cNvSpPr/>
          <p:nvPr/>
        </p:nvSpPr>
        <p:spPr bwMode="auto">
          <a:xfrm>
            <a:off x="381000" y="3753468"/>
            <a:ext cx="2971800" cy="439992"/>
          </a:xfrm>
          <a:prstGeom prst="rect">
            <a:avLst/>
          </a:prstGeom>
          <a:solidFill>
            <a:srgbClr val="FFFF00">
              <a:alpha val="31000"/>
            </a:srgbClr>
          </a:solid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0" name="Rectangle 9"/>
          <p:cNvSpPr/>
          <p:nvPr/>
        </p:nvSpPr>
        <p:spPr bwMode="auto">
          <a:xfrm>
            <a:off x="1828800" y="4193460"/>
            <a:ext cx="4419600" cy="439992"/>
          </a:xfrm>
          <a:prstGeom prst="rect">
            <a:avLst/>
          </a:prstGeom>
          <a:solidFill>
            <a:srgbClr val="FFFF00">
              <a:alpha val="31000"/>
            </a:srgbClr>
          </a:solid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1" name="Rectangle 10"/>
          <p:cNvSpPr/>
          <p:nvPr/>
        </p:nvSpPr>
        <p:spPr bwMode="auto">
          <a:xfrm>
            <a:off x="457200" y="2895600"/>
            <a:ext cx="7162800" cy="439992"/>
          </a:xfrm>
          <a:prstGeom prst="rect">
            <a:avLst/>
          </a:prstGeom>
          <a:solidFill>
            <a:srgbClr val="800000">
              <a:alpha val="20000"/>
            </a:srgbClr>
          </a:solid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8198" name="AutoShape 6"/>
          <p:cNvSpPr>
            <a:spLocks noChangeArrowheads="1"/>
          </p:cNvSpPr>
          <p:nvPr/>
        </p:nvSpPr>
        <p:spPr bwMode="auto">
          <a:xfrm>
            <a:off x="533400" y="1752600"/>
            <a:ext cx="2971800" cy="1828800"/>
          </a:xfrm>
          <a:prstGeom prst="wedgeRectCallout">
            <a:avLst>
              <a:gd name="adj1" fmla="val -44870"/>
              <a:gd name="adj2" fmla="val 68315"/>
            </a:avLst>
          </a:prstGeom>
          <a:solidFill>
            <a:schemeClr val="tx1">
              <a:alpha val="93000"/>
            </a:schemeClr>
          </a:solidFill>
          <a:ln w="9525">
            <a:solidFill>
              <a:schemeClr val="tx1"/>
            </a:solidFill>
            <a:miter lim="800000"/>
            <a:headEnd/>
            <a:tailEnd/>
          </a:ln>
          <a:effectLst/>
          <a:extLst/>
        </p:spPr>
        <p:txBody>
          <a:bodyPr/>
          <a:lstStyle/>
          <a:p>
            <a:pPr algn="ctr"/>
            <a:r>
              <a:rPr lang="en-US" altLang="en-US" sz="2800" b="1" dirty="0">
                <a:solidFill>
                  <a:srgbClr val="66FFFF"/>
                </a:solidFill>
              </a:rPr>
              <a:t>“Whatsoever comes to pass…”</a:t>
            </a:r>
            <a:br>
              <a:rPr lang="en-US" altLang="en-US" sz="2800" b="1" dirty="0">
                <a:solidFill>
                  <a:srgbClr val="66FFFF"/>
                </a:solidFill>
              </a:rPr>
            </a:br>
            <a:r>
              <a:rPr lang="en-US" altLang="en-US" sz="2800" b="1" dirty="0">
                <a:solidFill>
                  <a:schemeClr val="bg1"/>
                </a:solidFill>
              </a:rPr>
              <a:t>Except sin?</a:t>
            </a:r>
          </a:p>
        </p:txBody>
      </p:sp>
      <p:sp>
        <p:nvSpPr>
          <p:cNvPr id="8199" name="AutoShape 7"/>
          <p:cNvSpPr>
            <a:spLocks noChangeArrowheads="1"/>
          </p:cNvSpPr>
          <p:nvPr/>
        </p:nvSpPr>
        <p:spPr bwMode="auto">
          <a:xfrm>
            <a:off x="4114800" y="2057400"/>
            <a:ext cx="3505200" cy="1828800"/>
          </a:xfrm>
          <a:prstGeom prst="wedgeRectCallout">
            <a:avLst>
              <a:gd name="adj1" fmla="val -43854"/>
              <a:gd name="adj2" fmla="val 72912"/>
            </a:avLst>
          </a:prstGeom>
          <a:solidFill>
            <a:schemeClr val="tx1">
              <a:alpha val="93000"/>
            </a:schemeClr>
          </a:solidFill>
          <a:ln w="9525">
            <a:solidFill>
              <a:schemeClr val="tx1"/>
            </a:solidFill>
            <a:miter lim="800000"/>
            <a:headEnd/>
            <a:tailEnd/>
          </a:ln>
          <a:effectLst/>
          <a:extLst/>
        </p:spPr>
        <p:txBody>
          <a:bodyPr/>
          <a:lstStyle/>
          <a:p>
            <a:pPr algn="ctr"/>
            <a:r>
              <a:rPr lang="en-US" altLang="en-US" sz="2800" b="1" dirty="0">
                <a:solidFill>
                  <a:srgbClr val="66FFFF"/>
                </a:solidFill>
              </a:rPr>
              <a:t>“Whatsoever comes to </a:t>
            </a:r>
            <a:br>
              <a:rPr lang="en-US" altLang="en-US" sz="2800" b="1" dirty="0">
                <a:solidFill>
                  <a:srgbClr val="66FFFF"/>
                </a:solidFill>
              </a:rPr>
            </a:br>
            <a:r>
              <a:rPr lang="en-US" altLang="en-US" sz="2800" b="1" dirty="0">
                <a:solidFill>
                  <a:srgbClr val="66FFFF"/>
                </a:solidFill>
              </a:rPr>
              <a:t>pass…”</a:t>
            </a:r>
            <a:br>
              <a:rPr lang="en-US" altLang="en-US" sz="2800" b="1" dirty="0">
                <a:solidFill>
                  <a:srgbClr val="66FFFF"/>
                </a:solidFill>
              </a:rPr>
            </a:br>
            <a:r>
              <a:rPr lang="en-US" altLang="en-US" sz="2800" b="1" dirty="0">
                <a:solidFill>
                  <a:schemeClr val="bg1"/>
                </a:solidFill>
              </a:rPr>
              <a:t>Except freewill?</a:t>
            </a:r>
          </a:p>
        </p:txBody>
      </p:sp>
    </p:spTree>
    <p:extLst>
      <p:ext uri="{BB962C8B-B14F-4D97-AF65-F5344CB8AC3E}">
        <p14:creationId xmlns:p14="http://schemas.microsoft.com/office/powerpoint/2010/main" val="4242889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19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9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200">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00">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build="allAtOnce" animBg="1"/>
      <p:bldP spid="2" grpId="0" animBg="1"/>
      <p:bldP spid="10" grpId="0" animBg="1"/>
      <p:bldP spid="11" grpId="0" animBg="1"/>
      <p:bldP spid="8198" grpId="0" animBg="1"/>
      <p:bldP spid="819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4675" y="257503"/>
            <a:ext cx="8001000" cy="990600"/>
          </a:xfrm>
        </p:spPr>
        <p:txBody>
          <a:bodyPr anchor="ctr" anchorCtr="0"/>
          <a:lstStyle/>
          <a:p>
            <a:pPr algn="ctr"/>
            <a:r>
              <a:rPr lang="en-US" altLang="en-US" sz="3600" b="1" i="1" dirty="0">
                <a:solidFill>
                  <a:schemeClr val="folHlink"/>
                </a:solidFill>
              </a:rPr>
              <a:t>True view of sovereignty</a:t>
            </a:r>
          </a:p>
        </p:txBody>
      </p:sp>
      <p:sp>
        <p:nvSpPr>
          <p:cNvPr id="9219" name="Rectangle 3"/>
          <p:cNvSpPr>
            <a:spLocks noGrp="1" noChangeArrowheads="1"/>
          </p:cNvSpPr>
          <p:nvPr>
            <p:ph type="body" idx="1"/>
          </p:nvPr>
        </p:nvSpPr>
        <p:spPr>
          <a:xfrm>
            <a:off x="381000" y="1752600"/>
            <a:ext cx="8382000" cy="4495800"/>
          </a:xfrm>
        </p:spPr>
        <p:txBody>
          <a:bodyPr/>
          <a:lstStyle/>
          <a:p>
            <a:pPr marL="0" indent="0" defTabSz="625475">
              <a:buFont typeface="Wingdings" pitchFamily="2" charset="2"/>
              <a:buNone/>
            </a:pPr>
            <a:r>
              <a:rPr lang="en-US" altLang="en-US" sz="3200" b="1" dirty="0"/>
              <a:t>Man has </a:t>
            </a:r>
            <a:r>
              <a:rPr lang="en-US" altLang="en-US" sz="3200" b="1" dirty="0" smtClean="0"/>
              <a:t>free will (Josh</a:t>
            </a:r>
            <a:r>
              <a:rPr lang="en-US" altLang="en-US" sz="3200" b="1" dirty="0"/>
              <a:t>. 24:15) </a:t>
            </a:r>
          </a:p>
          <a:p>
            <a:pPr marL="0" indent="0" defTabSz="625475">
              <a:buFont typeface="Wingdings" pitchFamily="2" charset="2"/>
              <a:buNone/>
            </a:pPr>
            <a:r>
              <a:rPr lang="en-US" altLang="en-US" sz="3200" b="1" dirty="0"/>
              <a:t>God has right to rule / to punish </a:t>
            </a:r>
          </a:p>
          <a:p>
            <a:pPr lvl="1" defTabSz="625475">
              <a:buFont typeface="Wingdings" panose="05000000000000000000" pitchFamily="2" charset="2"/>
              <a:buChar char="§"/>
            </a:pPr>
            <a:r>
              <a:rPr lang="en-US" altLang="en-US" sz="3200" b="1" dirty="0" smtClean="0">
                <a:solidFill>
                  <a:schemeClr val="folHlink"/>
                </a:solidFill>
              </a:rPr>
              <a:t>Creator</a:t>
            </a:r>
            <a:r>
              <a:rPr lang="en-US" altLang="en-US" sz="3200" b="1" dirty="0" smtClean="0"/>
              <a:t> </a:t>
            </a:r>
            <a:endParaRPr lang="en-US" altLang="en-US" sz="3200" b="1" dirty="0"/>
          </a:p>
          <a:p>
            <a:pPr lvl="1" defTabSz="625475">
              <a:buFont typeface="Wingdings" panose="05000000000000000000" pitchFamily="2" charset="2"/>
              <a:buChar char="§"/>
            </a:pPr>
            <a:r>
              <a:rPr lang="en-US" altLang="en-US" sz="3200" b="1" dirty="0" smtClean="0">
                <a:solidFill>
                  <a:schemeClr val="folHlink"/>
                </a:solidFill>
              </a:rPr>
              <a:t>Power</a:t>
            </a:r>
            <a:r>
              <a:rPr lang="en-US" altLang="en-US" sz="3200" b="1" dirty="0" smtClean="0"/>
              <a:t> </a:t>
            </a:r>
            <a:endParaRPr lang="en-US" altLang="en-US" sz="3200" b="1" dirty="0"/>
          </a:p>
          <a:p>
            <a:pPr lvl="1" defTabSz="625475">
              <a:buFont typeface="Wingdings" panose="05000000000000000000" pitchFamily="2" charset="2"/>
              <a:buChar char="§"/>
            </a:pPr>
            <a:r>
              <a:rPr lang="en-US" altLang="en-US" sz="3200" b="1" dirty="0" smtClean="0">
                <a:solidFill>
                  <a:schemeClr val="folHlink"/>
                </a:solidFill>
              </a:rPr>
              <a:t>Sacrifice</a:t>
            </a:r>
            <a:r>
              <a:rPr lang="en-US" altLang="en-US" sz="3200" b="1" dirty="0" smtClean="0"/>
              <a:t> </a:t>
            </a:r>
            <a:r>
              <a:rPr lang="en-US" altLang="en-US" sz="3200" b="1" dirty="0"/>
              <a:t>(</a:t>
            </a:r>
            <a:r>
              <a:rPr lang="en-US" altLang="en-US" sz="3200" b="1" dirty="0" smtClean="0"/>
              <a:t>Jn.3:16)</a:t>
            </a:r>
          </a:p>
          <a:p>
            <a:pPr lvl="1" defTabSz="625475">
              <a:buFont typeface="Wingdings" panose="05000000000000000000" pitchFamily="2" charset="2"/>
              <a:buChar char="§"/>
            </a:pPr>
            <a:r>
              <a:rPr lang="en-US" altLang="en-US" sz="3200" b="1" dirty="0" smtClean="0">
                <a:solidFill>
                  <a:schemeClr val="folHlink"/>
                </a:solidFill>
              </a:rPr>
              <a:t>Purpose</a:t>
            </a:r>
            <a:r>
              <a:rPr lang="en-US" altLang="en-US" sz="3200" b="1" dirty="0" smtClean="0"/>
              <a:t> </a:t>
            </a:r>
            <a:r>
              <a:rPr lang="en-US" altLang="en-US" sz="3200" b="1" dirty="0"/>
              <a:t>(1 Tim.2:4)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alpha val="54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2152" y="533400"/>
            <a:ext cx="7772400" cy="1295400"/>
          </a:xfrm>
          <a:blipFill>
            <a:blip r:embed="rId2"/>
            <a:tile tx="0" ty="0" sx="100000" sy="100000" flip="none" algn="tl"/>
          </a:blipFill>
          <a:ln>
            <a:solidFill>
              <a:srgbClr val="800000"/>
            </a:solidFill>
          </a:ln>
          <a:scene3d>
            <a:camera prst="orthographicFront"/>
            <a:lightRig rig="threePt" dir="t"/>
          </a:scene3d>
          <a:sp3d>
            <a:bevelT/>
          </a:sp3d>
        </p:spPr>
        <p:txBody>
          <a:bodyPr/>
          <a:lstStyle/>
          <a:p>
            <a:pPr eaLnBrk="1" hangingPunct="1"/>
            <a:r>
              <a:rPr lang="en-US" altLang="en-US" sz="4000" b="1" dirty="0" smtClean="0">
                <a:solidFill>
                  <a:srgbClr val="000066"/>
                </a:solidFill>
              </a:rPr>
              <a:t>I. Scriptures on God’s Sovereignty</a:t>
            </a:r>
          </a:p>
        </p:txBody>
      </p:sp>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Tree>
    <p:extLst>
      <p:ext uri="{BB962C8B-B14F-4D97-AF65-F5344CB8AC3E}">
        <p14:creationId xmlns:p14="http://schemas.microsoft.com/office/powerpoint/2010/main" val="2893934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66738" y="1705302"/>
            <a:ext cx="8001000" cy="4924098"/>
          </a:xfrm>
        </p:spPr>
        <p:txBody>
          <a:bodyPr/>
          <a:lstStyle/>
          <a:p>
            <a:pPr>
              <a:buFont typeface="Wingdings" pitchFamily="2" charset="2"/>
              <a:buNone/>
            </a:pPr>
            <a:r>
              <a:rPr lang="en-US" altLang="en-US" sz="3200" dirty="0"/>
              <a:t>Gn.14:18-20, 22    </a:t>
            </a:r>
          </a:p>
          <a:p>
            <a:pPr>
              <a:buFont typeface="Wingdings" pitchFamily="2" charset="2"/>
              <a:buNone/>
            </a:pPr>
            <a:r>
              <a:rPr lang="en-US" altLang="en-US" sz="3200" dirty="0"/>
              <a:t>1 Chr.29:11-12 </a:t>
            </a:r>
          </a:p>
          <a:p>
            <a:pPr>
              <a:buFont typeface="Wingdings" pitchFamily="2" charset="2"/>
              <a:buNone/>
            </a:pPr>
            <a:r>
              <a:rPr lang="en-US" altLang="en-US" sz="3200" dirty="0"/>
              <a:t>Ps.103:19</a:t>
            </a:r>
          </a:p>
          <a:p>
            <a:pPr>
              <a:buFont typeface="Wingdings" pitchFamily="2" charset="2"/>
              <a:buNone/>
            </a:pPr>
            <a:r>
              <a:rPr lang="en-US" altLang="en-US" sz="3200" dirty="0"/>
              <a:t>1 </a:t>
            </a:r>
            <a:r>
              <a:rPr lang="en-US" altLang="en-US" sz="3200" dirty="0" smtClean="0"/>
              <a:t>Tim.6:15</a:t>
            </a:r>
            <a:endParaRPr lang="en-US" altLang="en-US" sz="3200" dirty="0"/>
          </a:p>
        </p:txBody>
      </p:sp>
      <p:sp>
        <p:nvSpPr>
          <p:cNvPr id="10244" name="Rectangle 4"/>
          <p:cNvSpPr>
            <a:spLocks noChangeArrowheads="1"/>
          </p:cNvSpPr>
          <p:nvPr/>
        </p:nvSpPr>
        <p:spPr bwMode="auto">
          <a:xfrm>
            <a:off x="5014452" y="1767772"/>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Most High </a:t>
            </a:r>
            <a:r>
              <a:rPr lang="en-US" altLang="en-US" sz="3200" dirty="0"/>
              <a:t>(4x)</a:t>
            </a:r>
          </a:p>
        </p:txBody>
      </p:sp>
      <p:sp>
        <p:nvSpPr>
          <p:cNvPr id="10247" name="Rectangle 7"/>
          <p:cNvSpPr>
            <a:spLocks noChangeArrowheads="1"/>
          </p:cNvSpPr>
          <p:nvPr/>
        </p:nvSpPr>
        <p:spPr bwMode="auto">
          <a:xfrm>
            <a:off x="5014452" y="2344398"/>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Heaven &amp; earth</a:t>
            </a:r>
          </a:p>
        </p:txBody>
      </p:sp>
      <p:sp>
        <p:nvSpPr>
          <p:cNvPr id="10249" name="Rectangle 9"/>
          <p:cNvSpPr>
            <a:spLocks noChangeArrowheads="1"/>
          </p:cNvSpPr>
          <p:nvPr/>
        </p:nvSpPr>
        <p:spPr bwMode="auto">
          <a:xfrm>
            <a:off x="5014452" y="2925944"/>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Throne</a:t>
            </a:r>
            <a:r>
              <a:rPr lang="en-US" altLang="en-US" sz="3000" b="1" dirty="0"/>
              <a:t> </a:t>
            </a:r>
          </a:p>
        </p:txBody>
      </p:sp>
      <p:sp>
        <p:nvSpPr>
          <p:cNvPr id="10251" name="Rectangle 11"/>
          <p:cNvSpPr>
            <a:spLocks noChangeArrowheads="1"/>
          </p:cNvSpPr>
          <p:nvPr/>
        </p:nvSpPr>
        <p:spPr bwMode="auto">
          <a:xfrm>
            <a:off x="5029200" y="3520796"/>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Incomparable</a:t>
            </a:r>
          </a:p>
        </p:txBody>
      </p:sp>
      <p:sp>
        <p:nvSpPr>
          <p:cNvPr id="2" name="Rectangle 1"/>
          <p:cNvSpPr/>
          <p:nvPr/>
        </p:nvSpPr>
        <p:spPr bwMode="auto">
          <a:xfrm>
            <a:off x="594852" y="533400"/>
            <a:ext cx="7924800" cy="762000"/>
          </a:xfrm>
          <a:prstGeom prst="rect">
            <a:avLst/>
          </a:prstGeom>
          <a:solidFill>
            <a:srgbClr val="0000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600"/>
              </a:spcBef>
              <a:spcAft>
                <a:spcPct val="0"/>
              </a:spcAft>
              <a:buClrTx/>
              <a:buSzTx/>
              <a:buFontTx/>
              <a:buNone/>
              <a:tabLst/>
            </a:pPr>
            <a:r>
              <a:rPr kumimoji="0" lang="en-US" sz="3600" b="1" i="0" u="none" strike="noStrike" cap="none" normalizeH="0" baseline="0" dirty="0" smtClean="0">
                <a:ln>
                  <a:noFill/>
                </a:ln>
                <a:solidFill>
                  <a:srgbClr val="FFFF00"/>
                </a:solidFill>
                <a:effectLst/>
                <a:latin typeface="Verdana" pitchFamily="34" charset="0"/>
              </a:rPr>
              <a:t>Sovereign terms</a:t>
            </a:r>
          </a:p>
        </p:txBody>
      </p:sp>
      <p:sp>
        <p:nvSpPr>
          <p:cNvPr id="3" name="Rounded Rectangle 2"/>
          <p:cNvSpPr/>
          <p:nvPr/>
        </p:nvSpPr>
        <p:spPr bwMode="auto">
          <a:xfrm>
            <a:off x="610618" y="4114800"/>
            <a:ext cx="7924800" cy="1219200"/>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Verdana" pitchFamily="34" charset="0"/>
              </a:rPr>
              <a:t>The Lord Almighty</a:t>
            </a:r>
            <a:r>
              <a:rPr kumimoji="0" lang="en-US" sz="3200" b="0" i="0" u="none" strike="noStrike" cap="none" normalizeH="0" baseline="0" dirty="0" smtClean="0">
                <a:ln>
                  <a:noFill/>
                </a:ln>
                <a:solidFill>
                  <a:srgbClr val="FFFF00"/>
                </a:solidFill>
                <a:effectLst/>
                <a:latin typeface="Verdana" pitchFamily="34" charset="0"/>
              </a:rPr>
              <a:t> </a:t>
            </a:r>
            <a:r>
              <a:rPr kumimoji="0" lang="en-US" sz="3200" b="0" i="0" u="none" strike="noStrike" cap="none" normalizeH="0" baseline="0" dirty="0" smtClean="0">
                <a:ln>
                  <a:noFill/>
                </a:ln>
                <a:solidFill>
                  <a:schemeClr val="bg1"/>
                </a:solidFill>
                <a:effectLst/>
                <a:latin typeface="Verdana" pitchFamily="34" charset="0"/>
              </a:rPr>
              <a:t>–</a:t>
            </a:r>
            <a:r>
              <a:rPr kumimoji="0" lang="en-US" sz="3200" b="0" i="0" u="none" strike="noStrike" cap="none" normalizeH="0" baseline="0" dirty="0" smtClean="0">
                <a:ln>
                  <a:noFill/>
                </a:ln>
                <a:solidFill>
                  <a:srgbClr val="FFFF00"/>
                </a:solidFill>
                <a:effectLst/>
                <a:latin typeface="Verdana" pitchFamily="34" charset="0"/>
              </a:rPr>
              <a:t> </a:t>
            </a:r>
            <a:r>
              <a:rPr kumimoji="0" lang="en-US" sz="3200" b="0" i="0" u="none" strike="noStrike" cap="none" normalizeH="0" baseline="0" dirty="0" smtClean="0">
                <a:ln>
                  <a:noFill/>
                </a:ln>
                <a:solidFill>
                  <a:schemeClr val="bg1"/>
                </a:solidFill>
                <a:effectLst/>
                <a:latin typeface="Verdana" pitchFamily="34" charset="0"/>
              </a:rPr>
              <a:t>2 Co.6:18</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00"/>
                </a:solidFill>
                <a:effectLst/>
                <a:latin typeface="Verdana" pitchFamily="34" charset="0"/>
              </a:rPr>
              <a:t>“The One who has all power”</a:t>
            </a:r>
          </a:p>
        </p:txBody>
      </p:sp>
      <p:sp>
        <p:nvSpPr>
          <p:cNvPr id="9" name="Rounded Rectangle 8"/>
          <p:cNvSpPr/>
          <p:nvPr/>
        </p:nvSpPr>
        <p:spPr bwMode="auto">
          <a:xfrm>
            <a:off x="609600" y="5410200"/>
            <a:ext cx="7924800" cy="1219200"/>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Verdana" pitchFamily="34" charset="0"/>
              </a:rPr>
              <a:t>Lord of </a:t>
            </a:r>
            <a:r>
              <a:rPr kumimoji="0" lang="en-US" sz="3200" b="1" i="0" u="none" strike="noStrike" cap="none" normalizeH="0" baseline="0" dirty="0" err="1" smtClean="0">
                <a:ln>
                  <a:noFill/>
                </a:ln>
                <a:solidFill>
                  <a:srgbClr val="FFFF00"/>
                </a:solidFill>
                <a:effectLst/>
                <a:latin typeface="Verdana" pitchFamily="34" charset="0"/>
              </a:rPr>
              <a:t>Sabaoth</a:t>
            </a:r>
            <a:r>
              <a:rPr kumimoji="0" lang="en-US" sz="3200" b="0" i="0" u="none" strike="noStrike" cap="none" normalizeH="0" baseline="0" dirty="0" smtClean="0">
                <a:ln>
                  <a:noFill/>
                </a:ln>
                <a:solidFill>
                  <a:srgbClr val="FFFF00"/>
                </a:solidFill>
                <a:effectLst/>
                <a:latin typeface="Verdana" pitchFamily="34" charset="0"/>
              </a:rPr>
              <a:t> </a:t>
            </a:r>
            <a:r>
              <a:rPr kumimoji="0" lang="en-US" sz="3200" b="0" i="0" u="none" strike="noStrike" cap="none" normalizeH="0" baseline="0" dirty="0" smtClean="0">
                <a:ln>
                  <a:noFill/>
                </a:ln>
                <a:solidFill>
                  <a:schemeClr val="bg1"/>
                </a:solidFill>
                <a:effectLst/>
                <a:latin typeface="Verdana" pitchFamily="34" charset="0"/>
              </a:rPr>
              <a:t>–</a:t>
            </a:r>
            <a:r>
              <a:rPr kumimoji="0" lang="en-US" sz="3200" b="0" i="0" u="none" strike="noStrike" cap="none" normalizeH="0" baseline="0" dirty="0" smtClean="0">
                <a:ln>
                  <a:noFill/>
                </a:ln>
                <a:solidFill>
                  <a:srgbClr val="FFFF00"/>
                </a:solidFill>
                <a:effectLst/>
                <a:latin typeface="Verdana" pitchFamily="34" charset="0"/>
              </a:rPr>
              <a:t> </a:t>
            </a:r>
            <a:r>
              <a:rPr kumimoji="0" lang="en-US" sz="3200" b="0" i="0" u="none" strike="noStrike" cap="none" normalizeH="0" baseline="0" dirty="0" smtClean="0">
                <a:ln>
                  <a:noFill/>
                </a:ln>
                <a:solidFill>
                  <a:schemeClr val="bg1"/>
                </a:solidFill>
                <a:effectLst/>
                <a:latin typeface="Verdana" pitchFamily="34" charset="0"/>
              </a:rPr>
              <a:t>Ja.5:4</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00"/>
                </a:solidFill>
                <a:effectLst/>
                <a:latin typeface="Verdana" pitchFamily="34" charset="0"/>
              </a:rPr>
              <a:t>“Heavenly hosts…”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7" grpId="0"/>
      <p:bldP spid="10249" grpId="0"/>
      <p:bldP spid="10251" grpId="0"/>
      <p:bldP spid="3"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alpha val="54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2152" y="533400"/>
            <a:ext cx="7772400" cy="609600"/>
          </a:xfrm>
          <a:blipFill>
            <a:blip r:embed="rId2"/>
            <a:tile tx="0" ty="0" sx="100000" sy="100000" flip="none" algn="tl"/>
          </a:blipFill>
          <a:ln>
            <a:solidFill>
              <a:srgbClr val="800000"/>
            </a:solidFill>
          </a:ln>
          <a:scene3d>
            <a:camera prst="orthographicFront"/>
            <a:lightRig rig="threePt" dir="t"/>
          </a:scene3d>
          <a:sp3d>
            <a:bevelT/>
          </a:sp3d>
        </p:spPr>
        <p:txBody>
          <a:bodyPr/>
          <a:lstStyle/>
          <a:p>
            <a:pPr eaLnBrk="1" hangingPunct="1"/>
            <a:r>
              <a:rPr lang="en-US" altLang="en-US" sz="2400" dirty="0" smtClean="0">
                <a:solidFill>
                  <a:schemeClr val="tx1"/>
                </a:solidFill>
              </a:rPr>
              <a:t>I. Scriptures on God’s Sovereignty</a:t>
            </a:r>
          </a:p>
        </p:txBody>
      </p:sp>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
        <p:nvSpPr>
          <p:cNvPr id="4" name="Rectangle 2"/>
          <p:cNvSpPr txBox="1">
            <a:spLocks noChangeArrowheads="1"/>
          </p:cNvSpPr>
          <p:nvPr/>
        </p:nvSpPr>
        <p:spPr bwMode="auto">
          <a:xfrm>
            <a:off x="671052" y="1295400"/>
            <a:ext cx="7772400" cy="1295400"/>
          </a:xfrm>
          <a:prstGeom prst="rect">
            <a:avLst/>
          </a:prstGeom>
          <a:blipFill>
            <a:blip r:embed="rId2"/>
            <a:tile tx="0" ty="0" sx="100000" sy="100000" flip="none" algn="tl"/>
          </a:blipFill>
          <a:ln>
            <a:solidFill>
              <a:srgbClr val="800000"/>
            </a:solidFill>
          </a:ln>
          <a:effectLst/>
          <a:scene3d>
            <a:camera prst="orthographicFront"/>
            <a:lightRig rig="threePt" dir="t"/>
          </a:scene3d>
          <a:sp3d>
            <a:bevelT/>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4000" b="1" kern="0" dirty="0" smtClean="0">
                <a:solidFill>
                  <a:srgbClr val="000066"/>
                </a:solidFill>
              </a:rPr>
              <a:t>II. Scope of God’s</a:t>
            </a:r>
            <a:br>
              <a:rPr lang="en-US" altLang="en-US" sz="4000" b="1" kern="0" dirty="0" smtClean="0">
                <a:solidFill>
                  <a:srgbClr val="000066"/>
                </a:solidFill>
              </a:rPr>
            </a:br>
            <a:r>
              <a:rPr lang="en-US" altLang="en-US" sz="4000" b="1" kern="0" dirty="0" smtClean="0">
                <a:solidFill>
                  <a:srgbClr val="000066"/>
                </a:solidFill>
              </a:rPr>
              <a:t>Sovereignty</a:t>
            </a:r>
          </a:p>
        </p:txBody>
      </p:sp>
    </p:spTree>
    <p:extLst>
      <p:ext uri="{BB962C8B-B14F-4D97-AF65-F5344CB8AC3E}">
        <p14:creationId xmlns:p14="http://schemas.microsoft.com/office/powerpoint/2010/main" val="2679649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1015</TotalTime>
  <Words>576</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Profile</vt:lpstr>
      <vt:lpstr>Default Design</vt:lpstr>
      <vt:lpstr>                </vt:lpstr>
      <vt:lpstr>The Sovereignty of God</vt:lpstr>
      <vt:lpstr>Mt.20:1-15</vt:lpstr>
      <vt:lpstr>Sovereignty Of God</vt:lpstr>
      <vt:lpstr>False view of sovereignty</vt:lpstr>
      <vt:lpstr>True view of sovereignty</vt:lpstr>
      <vt:lpstr>I. Scriptures on God’s Sovereignty</vt:lpstr>
      <vt:lpstr>PowerPoint Presentation</vt:lpstr>
      <vt:lpstr>I. Scriptures on God’s Sovereignty</vt:lpstr>
      <vt:lpstr>God Is Sovereign Over:</vt:lpstr>
      <vt:lpstr>I. Scriptures on God’s Sovereignty</vt:lpstr>
      <vt:lpstr>1. His sovereignty sustains us                Not Deism   </vt:lpstr>
      <vt:lpstr>Not Deism Not Fatalism</vt:lpstr>
      <vt:lpstr>Not Deism Not Fatalism Providence</vt:lpstr>
      <vt:lpstr>Not Deism Not Fatalism Providence</vt:lpstr>
      <vt:lpstr>Not Deism Not Fatalism Providence</vt:lpstr>
      <vt:lpstr>1.  His sovereignty sustains us 2. His sovereignty subdues  enemies</vt:lpstr>
      <vt:lpstr>1.  His sovereignty sustains us 2.  His sovereignty subdues enemies 3. His sovereignty subjects all</vt:lpstr>
      <vt:lpstr>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Owner</cp:lastModifiedBy>
  <cp:revision>106</cp:revision>
  <dcterms:created xsi:type="dcterms:W3CDTF">2008-12-13T03:27:58Z</dcterms:created>
  <dcterms:modified xsi:type="dcterms:W3CDTF">2016-04-15T17:34:10Z</dcterms:modified>
</cp:coreProperties>
</file>