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63" r:id="rId7"/>
    <p:sldMasterId id="2147483787" r:id="rId8"/>
    <p:sldMasterId id="2147483799" r:id="rId9"/>
  </p:sldMasterIdLst>
  <p:notesMasterIdLst>
    <p:notesMasterId r:id="rId37"/>
  </p:notesMasterIdLst>
  <p:sldIdLst>
    <p:sldId id="270" r:id="rId10"/>
    <p:sldId id="296" r:id="rId11"/>
    <p:sldId id="352" r:id="rId12"/>
    <p:sldId id="330" r:id="rId13"/>
    <p:sldId id="353" r:id="rId14"/>
    <p:sldId id="340" r:id="rId15"/>
    <p:sldId id="341" r:id="rId16"/>
    <p:sldId id="342" r:id="rId17"/>
    <p:sldId id="264" r:id="rId18"/>
    <p:sldId id="285" r:id="rId19"/>
    <p:sldId id="343" r:id="rId20"/>
    <p:sldId id="332" r:id="rId21"/>
    <p:sldId id="336" r:id="rId22"/>
    <p:sldId id="344" r:id="rId23"/>
    <p:sldId id="345" r:id="rId24"/>
    <p:sldId id="333" r:id="rId25"/>
    <p:sldId id="337" r:id="rId26"/>
    <p:sldId id="346" r:id="rId27"/>
    <p:sldId id="347" r:id="rId28"/>
    <p:sldId id="334" r:id="rId29"/>
    <p:sldId id="338" r:id="rId30"/>
    <p:sldId id="348" r:id="rId31"/>
    <p:sldId id="349" r:id="rId32"/>
    <p:sldId id="350" r:id="rId33"/>
    <p:sldId id="351" r:id="rId34"/>
    <p:sldId id="335" r:id="rId35"/>
    <p:sldId id="339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Batang" panose="02030600000101010101" pitchFamily="18" charset="-127"/>
      <p:regular r:id="rId42"/>
    </p:embeddedFon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Complete in Him" panose="020B0604020202020204" charset="0"/>
      <p:regular r:id="rId47"/>
    </p:embeddedFont>
    <p:embeddedFont>
      <p:font typeface="Tempus Sans ITC" panose="04020404030D07020202" pitchFamily="82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2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84568-D5A7-4DD2-90C9-E73D76A2A78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76CC4-F694-4320-AFE8-2D0DA6E6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7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6BF3711-5BBC-43AB-9152-8B5062075266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C1481E9-BC66-4C48-BE3B-D40D720CD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3416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B18285-EDCD-465B-A103-8DEFCFF8B20A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209F866-55B5-43F2-8EE4-AC77D7590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1738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3615134-817E-489B-8D85-0672ACABF0D9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538F4BE-D369-4DD7-8D6E-7892E60DB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405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39EF359-5140-489B-B9BD-3C3BB18EEA98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D3147F7-E30E-4480-83C2-E7AD32D55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8101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9B371F7-E863-4649-BE9C-3511AFA7C439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AB51643-530D-4C88-A98E-FE87EDA2B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0121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F8D29BB-89AC-430B-B776-5D27D9E99862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93FC11D-5A05-426C-B679-F96023C06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950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F94447A-FAC4-481E-A0D3-96D105C04689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4259EDA-EA98-42C1-94D1-DC32C3E33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51060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7DF4E35-17E6-4C44-8260-AF96969E5073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9C6A68A-BDB5-4076-B509-B3A06E430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71007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885E3AC-EB20-494A-86BD-A6A6D3DBEAE6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B7E64AF-261F-4202-B81D-01B91BCCF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92594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0634858-DF1F-4007-94DB-B8D33FDB8787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A49E8155-A1AC-4471-9062-1E6B86492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35485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217478F-4A38-4061-9DEE-2512FBB2AEE5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B7ECE04-2182-40AF-B5A7-4E7F2DCA2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96617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rm3.static.flickr.com/2175/2338725607_de8d5b9fd6.jpg?v=0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5334000"/>
            <a:ext cx="1828800" cy="1239927"/>
          </a:xfrm>
          <a:prstGeom prst="roundRect">
            <a:avLst>
              <a:gd name="adj" fmla="val 2455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25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5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Supplication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“A petition” (Strong’s)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“A seeking, asking, entreating, entreaty” (Thayer)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“Prayers for averting evils of every kind” (Clarke)</a:t>
            </a:r>
            <a:endParaRPr lang="en-US" sz="2400" i="1" dirty="0">
              <a:solidFill>
                <a:srgbClr val="FFFF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19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Supplication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Includes praying about: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Temptation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6:13; Mark.14:38; 2 Cor. 13:7)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Strength to overcome weakness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(Heb. 4:16)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Physical problems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24:20; Jas. 5:13; Acts 12:5)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Protection and care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24:20)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Faith not fail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22:31-32)</a:t>
            </a:r>
          </a:p>
        </p:txBody>
      </p:sp>
    </p:spTree>
    <p:extLst>
      <p:ext uri="{BB962C8B-B14F-4D97-AF65-F5344CB8AC3E}">
        <p14:creationId xmlns:p14="http://schemas.microsoft.com/office/powerpoint/2010/main" val="38733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114" y="247471"/>
            <a:ext cx="8416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What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362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Supplications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378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Prayers</a:t>
            </a:r>
          </a:p>
        </p:txBody>
      </p:sp>
    </p:spTree>
    <p:extLst>
      <p:ext uri="{BB962C8B-B14F-4D97-AF65-F5344CB8AC3E}">
        <p14:creationId xmlns:p14="http://schemas.microsoft.com/office/powerpoint/2010/main" val="10487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9862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“Prayer addressed to God” (Thayer)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“Prayers for obtaining the good things, spiritual and temporal, which ourselves need” (Clarke)</a:t>
            </a:r>
            <a:endParaRPr lang="en-US" sz="2400" i="1" dirty="0">
              <a:solidFill>
                <a:srgbClr val="FFFF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88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98626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Includes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Praise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Model prayer begins &amp; ends with praise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(Mt. 6:9, 13)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Examples of praise: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1 Chron. 29:11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Jer. 32:17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Psa. 104:1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Isa. 40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Rev. 4</a:t>
            </a:r>
          </a:p>
        </p:txBody>
      </p:sp>
    </p:spTree>
    <p:extLst>
      <p:ext uri="{BB962C8B-B14F-4D97-AF65-F5344CB8AC3E}">
        <p14:creationId xmlns:p14="http://schemas.microsoft.com/office/powerpoint/2010/main" val="5542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98626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Includes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Praise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Request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Wisdom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ea typeface="Batang" pitchFamily="18" charset="-127"/>
              </a:rPr>
              <a:t>(Jas. 1:5)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Furtherance of gospel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ea typeface="Batang" pitchFamily="18" charset="-127"/>
              </a:rPr>
              <a:t>(2 Thess. 3:1; Col. 4:3)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Forgiveness of sins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ea typeface="Batang" pitchFamily="18" charset="-127"/>
              </a:rPr>
              <a:t>(Acts 8:22)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Temporal –daily needs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ea typeface="Batang" pitchFamily="18" charset="-127"/>
              </a:rPr>
              <a:t>(Matt. 6:9-13)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God will be done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ea typeface="Batang" pitchFamily="18" charset="-127"/>
              </a:rPr>
              <a:t>(Matt. 6:10;  26:39)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Opportunities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ea typeface="Batang" pitchFamily="18" charset="-127"/>
              </a:rPr>
              <a:t>(Col. 4:3)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Convenient conditions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ea typeface="Batang" pitchFamily="18" charset="-127"/>
              </a:rPr>
              <a:t>(Matt. 24:20; Mark 13:18)</a:t>
            </a:r>
          </a:p>
        </p:txBody>
      </p:sp>
    </p:spTree>
    <p:extLst>
      <p:ext uri="{BB962C8B-B14F-4D97-AF65-F5344CB8AC3E}">
        <p14:creationId xmlns:p14="http://schemas.microsoft.com/office/powerpoint/2010/main" val="31166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114" y="247471"/>
            <a:ext cx="8416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What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362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Supplications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378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Prayers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394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Intercession</a:t>
            </a:r>
          </a:p>
        </p:txBody>
      </p:sp>
    </p:spTree>
    <p:extLst>
      <p:ext uri="{BB962C8B-B14F-4D97-AF65-F5344CB8AC3E}">
        <p14:creationId xmlns:p14="http://schemas.microsoft.com/office/powerpoint/2010/main" val="10487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Intercession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Plea to God on behalf of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Same root word used reference to Christ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(Heb. 7:25)</a:t>
            </a:r>
          </a:p>
        </p:txBody>
      </p:sp>
    </p:spTree>
    <p:extLst>
      <p:ext uri="{BB962C8B-B14F-4D97-AF65-F5344CB8AC3E}">
        <p14:creationId xmlns:p14="http://schemas.microsoft.com/office/powerpoint/2010/main" val="36735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Intercession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Can be more specific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Rather than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 for all for whom it is our duty to pray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 for all the sick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Lord prayed for Peter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22:31-32)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Paul prayed for brethren specifically 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at Rome </a:t>
            </a:r>
            <a:r>
              <a:rPr lang="en-US" sz="22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(Rom. 1:8-10)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 brethren at Corinth </a:t>
            </a:r>
            <a:r>
              <a:rPr lang="en-US" sz="22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(1Cor. 1:4)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at Ephesus </a:t>
            </a:r>
            <a:r>
              <a:rPr lang="en-US" sz="22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(Eph. 1:16-17)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at Philippi </a:t>
            </a:r>
            <a:r>
              <a:rPr lang="en-US" sz="22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(Phil. 1:3-7)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at Colossae </a:t>
            </a:r>
            <a:r>
              <a:rPr lang="en-US" sz="22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(Col. 1:3-4; 9-10)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</a:t>
            </a:r>
            <a:r>
              <a:rPr lang="en-US" sz="22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at Thessalonica </a:t>
            </a:r>
            <a:r>
              <a:rPr lang="en-US" sz="22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Thess. 1:2-3)</a:t>
            </a:r>
            <a:endParaRPr lang="en-US" sz="22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200" i="1" dirty="0">
              <a:solidFill>
                <a:srgbClr val="FFFF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1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Intercession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Can be more specific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Brethren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Growth &amp; development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(Phil. 1:9; Col. 1:9; 4:12; 2 Thess. 1:11)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When they have sinned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(Jas. 5:16; 1 John 5:16;  Acts 8:18-24)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Enemies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5:44-46; Acts 7:60; Luke 23:34)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Rulers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Tim. 2:2)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Sinners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(Rom. 10:1)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Sick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(Jas. 5:13; 3 John 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Elders &amp; Preachers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(2 Thess. 3:1-2; Heb. 13:18)</a:t>
            </a:r>
          </a:p>
        </p:txBody>
      </p:sp>
    </p:spTree>
    <p:extLst>
      <p:ext uri="{BB962C8B-B14F-4D97-AF65-F5344CB8AC3E}">
        <p14:creationId xmlns:p14="http://schemas.microsoft.com/office/powerpoint/2010/main" val="18338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555" y="282476"/>
            <a:ext cx="49196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+mn-cs"/>
              </a:rPr>
              <a:t>Pray With Me Please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52678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What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How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Satan Hinders Prayers of God’s People</a:t>
            </a:r>
          </a:p>
        </p:txBody>
      </p:sp>
      <p:pic>
        <p:nvPicPr>
          <p:cNvPr id="6146" name="Picture 2" descr="https://www.worshipoutlet.com/pagesource/images/Image/175_SermonSeri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1733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114" y="247471"/>
            <a:ext cx="8416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What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362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Supplications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378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Prayers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394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Intercession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410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Thanks</a:t>
            </a:r>
          </a:p>
        </p:txBody>
      </p:sp>
    </p:spTree>
    <p:extLst>
      <p:ext uri="{BB962C8B-B14F-4D97-AF65-F5344CB8AC3E}">
        <p14:creationId xmlns:p14="http://schemas.microsoft.com/office/powerpoint/2010/main" val="10487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Expressing of thanks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spiritual &amp; material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(Col. 3:17; Phil. 4:6)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God’s people are thankful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</a:t>
            </a:r>
            <a:r>
              <a:rPr lang="en-US" sz="2400" i="1" dirty="0" err="1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Chron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 16:8; Psa. 107:1)</a:t>
            </a:r>
          </a:p>
        </p:txBody>
      </p:sp>
    </p:spTree>
    <p:extLst>
      <p:ext uri="{BB962C8B-B14F-4D97-AF65-F5344CB8AC3E}">
        <p14:creationId xmlns:p14="http://schemas.microsoft.com/office/powerpoint/2010/main" val="36735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Includes: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Spiritual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God’s love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(John 3:16)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Sacrifice of Christ – Blood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26:28)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Remission of sins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(Acts 2:38)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Hope of eternal life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(Titus 2:1)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Clear conscience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Pet. 3:21)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Privilege of prayer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Pet. 5:7)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Mediator to plead our cause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(Heb. 7:25)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Revelation of word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(2 Tim. 3:16-17)</a:t>
            </a:r>
          </a:p>
        </p:txBody>
      </p:sp>
    </p:spTree>
    <p:extLst>
      <p:ext uri="{BB962C8B-B14F-4D97-AF65-F5344CB8AC3E}">
        <p14:creationId xmlns:p14="http://schemas.microsoft.com/office/powerpoint/2010/main" val="18890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Includes: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Spiritual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People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Brethren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Cor. 1:4; 1 Thess. 1:2)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Family (parents, children, mates, etc.)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Friends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Elders, Deacons, Teachers, Preachers 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66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Includes: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Spiritual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People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Material / Physical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Food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15:36; Luke 24:30; Acts 27:35)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Clothing – Shelter – Health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Money – Cars – Household furnishings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Modern conveniences: (hot water; heat &amp; air; electric lights; appliances; electronics – communication, etc.)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Country – Freedoms we have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94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Defined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Includes: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Spiritual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People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Material / Physical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Troubles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Mature us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Makes us patience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Learn &amp; grow…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86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114" y="247471"/>
            <a:ext cx="8416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What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362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Supplications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378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Prayers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394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Intercession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410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Thanks</a:t>
            </a:r>
          </a:p>
        </p:txBody>
      </p:sp>
    </p:spTree>
    <p:extLst>
      <p:ext uri="{BB962C8B-B14F-4D97-AF65-F5344CB8AC3E}">
        <p14:creationId xmlns:p14="http://schemas.microsoft.com/office/powerpoint/2010/main" val="10487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6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39804"/>
            <a:ext cx="37609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Objective: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71625"/>
            <a:ext cx="3429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When Series is Over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More committed to praying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Praying more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More fervent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Praying for more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7B08A-F630-4122-A456-F2D10393C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94"/>
          <a:stretch/>
        </p:blipFill>
        <p:spPr>
          <a:xfrm>
            <a:off x="2819400" y="1413641"/>
            <a:ext cx="5634908" cy="400109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8839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155" y="247471"/>
            <a:ext cx="7486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1981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Privilege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Prayer Belongs to God’s People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3124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Assurance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that God Hears &amp; Answers Their Prayer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4267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9" name="TextBox 8"/>
          <p:cNvSpPr txBox="1"/>
          <p:nvPr/>
        </p:nvSpPr>
        <p:spPr>
          <a:xfrm rot="1097984">
            <a:off x="3299983" y="715686"/>
            <a:ext cx="7391400" cy="923330"/>
          </a:xfrm>
          <a:prstGeom prst="rect">
            <a:avLst/>
          </a:prstGeom>
          <a:solidFill>
            <a:schemeClr val="tx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Review – Lesson 1</a:t>
            </a:r>
          </a:p>
        </p:txBody>
      </p:sp>
    </p:spTree>
    <p:extLst>
      <p:ext uri="{BB962C8B-B14F-4D97-AF65-F5344CB8AC3E}">
        <p14:creationId xmlns:p14="http://schemas.microsoft.com/office/powerpoint/2010/main" val="15129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555" y="282476"/>
            <a:ext cx="49196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+mn-cs"/>
              </a:rPr>
              <a:t>Pray With Me Please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52678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What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How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Satan Hinders Prayers of God’s People</a:t>
            </a:r>
          </a:p>
        </p:txBody>
      </p:sp>
      <p:pic>
        <p:nvPicPr>
          <p:cNvPr id="6146" name="Picture 2" descr="https://www.worshipoutlet.com/pagesource/images/Image/175_SermonSeri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1733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114" y="247471"/>
            <a:ext cx="8416086" cy="10156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What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114" y="1727672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sz="2800" b="1" dirty="0"/>
              <a:t>Bible says very little about what NOT to pray about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1" dirty="0"/>
              <a:t>1 John 5:16 – one who sinned unto death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1" dirty="0"/>
              <a:t>Jer. 7:16 – idolatrous Judah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8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/>
              <a:t>Can &amp; should pray “in everything” (Phil. 4:6)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1" dirty="0"/>
              <a:t>Every situation should be viewed as an occasion for prayer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1" dirty="0"/>
              <a:t>Not just that we can pray for “just anything”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1" dirty="0"/>
              <a:t>It is true – that in many ways prayer is unlimited</a:t>
            </a:r>
          </a:p>
        </p:txBody>
      </p:sp>
    </p:spTree>
    <p:extLst>
      <p:ext uri="{BB962C8B-B14F-4D97-AF65-F5344CB8AC3E}">
        <p14:creationId xmlns:p14="http://schemas.microsoft.com/office/powerpoint/2010/main" val="17678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000" y="304800"/>
            <a:ext cx="651492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plete in Him" pitchFamily="2" charset="0"/>
              </a:rPr>
              <a:t>Some Beginning Principles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458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u="sng" dirty="0"/>
              <a:t>According to God’s will </a:t>
            </a:r>
            <a:r>
              <a:rPr lang="en-US" sz="3200" dirty="0"/>
              <a:t>(1 John 5:14-15)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u="sng" dirty="0"/>
              <a:t>With the right motive </a:t>
            </a:r>
            <a:r>
              <a:rPr lang="en-US" sz="3200" dirty="0"/>
              <a:t>(Jas. 4:3)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u="sng" dirty="0"/>
              <a:t>Prayer can vary in length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i="1" dirty="0"/>
              <a:t>Can be long (Luke 6:12)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i="1" dirty="0"/>
              <a:t>Can be short (Matt. 26:39, 42)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1400" i="1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u="sng" dirty="0"/>
              <a:t>Pray for definite / specific things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i="1" dirty="0"/>
              <a:t>Often we pray in general terms (request &amp; thanks)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i="1" dirty="0"/>
              <a:t>Elijah made specific request (Jas. 5:17-18)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i="1" dirty="0"/>
              <a:t>Jesus prayed especially for Peter (Luke 22:31-32)</a:t>
            </a:r>
          </a:p>
        </p:txBody>
      </p:sp>
    </p:spTree>
    <p:extLst>
      <p:ext uri="{BB962C8B-B14F-4D97-AF65-F5344CB8AC3E}">
        <p14:creationId xmlns:p14="http://schemas.microsoft.com/office/powerpoint/2010/main" val="10277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772400" cy="21544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Tim 2:1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“Therefore I exhort first of all that supplications, prayers, intercessions, and giving of thanks be made for all men”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32766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Supplications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Prayer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Intercession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Thanks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715000" y="1828800"/>
            <a:ext cx="182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2000" y="2209800"/>
            <a:ext cx="1066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81200" y="2209800"/>
            <a:ext cx="182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8200" y="2209800"/>
            <a:ext cx="228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114" y="247471"/>
            <a:ext cx="8416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What</a:t>
            </a:r>
            <a:r>
              <a:rPr lang="en-US" sz="6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 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2362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Supplications</a:t>
            </a:r>
          </a:p>
        </p:txBody>
      </p:sp>
    </p:spTree>
    <p:extLst>
      <p:ext uri="{BB962C8B-B14F-4D97-AF65-F5344CB8AC3E}">
        <p14:creationId xmlns:p14="http://schemas.microsoft.com/office/powerpoint/2010/main" val="31544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997</Words>
  <Application>Microsoft Office PowerPoint</Application>
  <PresentationFormat>On-screen Show (4:3)</PresentationFormat>
  <Paragraphs>190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Times New Roman</vt:lpstr>
      <vt:lpstr>Calibri</vt:lpstr>
      <vt:lpstr>Batang</vt:lpstr>
      <vt:lpstr>Courier New</vt:lpstr>
      <vt:lpstr>Arial Narrow</vt:lpstr>
      <vt:lpstr>Complete in Him</vt:lpstr>
      <vt:lpstr>Arial</vt:lpstr>
      <vt:lpstr>Tempus Sans ITC</vt:lpstr>
      <vt:lpstr>Wingdings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10_Office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DonnieV</dc:creator>
  <cp:lastModifiedBy>Wade, Murray</cp:lastModifiedBy>
  <cp:revision>84</cp:revision>
  <dcterms:created xsi:type="dcterms:W3CDTF">2012-10-26T02:37:48Z</dcterms:created>
  <dcterms:modified xsi:type="dcterms:W3CDTF">2018-03-26T12:32:34Z</dcterms:modified>
</cp:coreProperties>
</file>