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9" r:id="rId2"/>
    <p:sldId id="270" r:id="rId3"/>
    <p:sldId id="271" r:id="rId4"/>
    <p:sldId id="273" r:id="rId5"/>
    <p:sldId id="27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1801" autoAdjust="0"/>
  </p:normalViewPr>
  <p:slideViewPr>
    <p:cSldViewPr>
      <p:cViewPr>
        <p:scale>
          <a:sx n="70" d="100"/>
          <a:sy n="70" d="100"/>
        </p:scale>
        <p:origin x="-432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31F638-F901-4E23-9D18-22E1D8BA7329}" type="datetimeFigureOut">
              <a:rPr lang="en-US" smtClean="0"/>
              <a:t>4/19/2014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C33965-ED58-419F-BEDE-3804B9A95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994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33965-ED58-419F-BEDE-3804B9A953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361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FE8C-DD8C-4F20-90F7-62812DCEBE88}" type="datetimeFigureOut">
              <a:rPr lang="en-US" smtClean="0"/>
              <a:t>4/19/2014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4225F-4BCD-43C0-B9EA-BF73B517C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513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FE8C-DD8C-4F20-90F7-62812DCEBE88}" type="datetimeFigureOut">
              <a:rPr lang="en-US" smtClean="0"/>
              <a:t>4/19/2014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4225F-4BCD-43C0-B9EA-BF73B517C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266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FE8C-DD8C-4F20-90F7-62812DCEBE88}" type="datetimeFigureOut">
              <a:rPr lang="en-US" smtClean="0"/>
              <a:t>4/19/2014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4225F-4BCD-43C0-B9EA-BF73B517C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962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FE8C-DD8C-4F20-90F7-62812DCEBE88}" type="datetimeFigureOut">
              <a:rPr lang="en-US" smtClean="0"/>
              <a:t>4/19/2014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4225F-4BCD-43C0-B9EA-BF73B517C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75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FE8C-DD8C-4F20-90F7-62812DCEBE88}" type="datetimeFigureOut">
              <a:rPr lang="en-US" smtClean="0"/>
              <a:t>4/19/2014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4225F-4BCD-43C0-B9EA-BF73B517C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475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FE8C-DD8C-4F20-90F7-62812DCEBE88}" type="datetimeFigureOut">
              <a:rPr lang="en-US" smtClean="0"/>
              <a:t>4/19/2014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4225F-4BCD-43C0-B9EA-BF73B517C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179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FE8C-DD8C-4F20-90F7-62812DCEBE88}" type="datetimeFigureOut">
              <a:rPr lang="en-US" smtClean="0"/>
              <a:t>4/19/2014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4225F-4BCD-43C0-B9EA-BF73B517C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313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FE8C-DD8C-4F20-90F7-62812DCEBE88}" type="datetimeFigureOut">
              <a:rPr lang="en-US" smtClean="0"/>
              <a:t>4/19/2014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4225F-4BCD-43C0-B9EA-BF73B517C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740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FE8C-DD8C-4F20-90F7-62812DCEBE88}" type="datetimeFigureOut">
              <a:rPr lang="en-US" smtClean="0"/>
              <a:t>4/19/2014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4225F-4BCD-43C0-B9EA-BF73B517C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408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FE8C-DD8C-4F20-90F7-62812DCEBE88}" type="datetimeFigureOut">
              <a:rPr lang="en-US" smtClean="0"/>
              <a:t>4/19/2014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4225F-4BCD-43C0-B9EA-BF73B517C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471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FE8C-DD8C-4F20-90F7-62812DCEBE88}" type="datetimeFigureOut">
              <a:rPr lang="en-US" smtClean="0"/>
              <a:t>4/19/2014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4225F-4BCD-43C0-B9EA-BF73B517C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853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FFE8C-DD8C-4F20-90F7-62812DCEBE88}" type="datetimeFigureOut">
              <a:rPr lang="en-US" smtClean="0"/>
              <a:t>4/19/2014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4225F-4BCD-43C0-B9EA-BF73B517C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929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/>
          <p:cNvSpPr/>
          <p:nvPr/>
        </p:nvSpPr>
        <p:spPr>
          <a:xfrm>
            <a:off x="2608580" y="1895474"/>
            <a:ext cx="3918585" cy="2134551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ATTITUDES OF A CHRISTIAN</a:t>
            </a:r>
            <a:endParaRPr lang="en-US" sz="36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048000" y="1600200"/>
            <a:ext cx="941070" cy="5905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661035" y="676275"/>
            <a:ext cx="2857500" cy="1219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Humble &amp; Submissive</a:t>
            </a:r>
            <a:endParaRPr lang="en-US" sz="3200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743200" y="3810000"/>
            <a:ext cx="775335" cy="11368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816610" y="4648200"/>
            <a:ext cx="3583940" cy="1219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Zealous/Eager &amp; Diligent</a:t>
            </a:r>
            <a:endParaRPr lang="en-US" sz="3200" dirty="0"/>
          </a:p>
        </p:txBody>
      </p:sp>
      <p:cxnSp>
        <p:nvCxnSpPr>
          <p:cNvPr id="35" name="Straight Arrow Connector 34"/>
          <p:cNvCxnSpPr/>
          <p:nvPr/>
        </p:nvCxnSpPr>
        <p:spPr>
          <a:xfrm flipH="1">
            <a:off x="5715000" y="1600200"/>
            <a:ext cx="489585" cy="5905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5257800" y="766763"/>
            <a:ext cx="1828800" cy="98583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Joyful</a:t>
            </a:r>
            <a:endParaRPr lang="en-US" sz="3200" dirty="0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5867400" y="3200400"/>
            <a:ext cx="9144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5757121" y="3411296"/>
            <a:ext cx="2895600" cy="123745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Thankful &amp; Grateful</a:t>
            </a:r>
            <a:endParaRPr lang="en-US" sz="3200" dirty="0"/>
          </a:p>
        </p:txBody>
      </p:sp>
      <p:sp>
        <p:nvSpPr>
          <p:cNvPr id="47" name="TextBox 46"/>
          <p:cNvSpPr txBox="1"/>
          <p:nvPr/>
        </p:nvSpPr>
        <p:spPr>
          <a:xfrm>
            <a:off x="7315200" y="305098"/>
            <a:ext cx="935256" cy="46166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Part 1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29458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/>
          <p:cNvSpPr/>
          <p:nvPr/>
        </p:nvSpPr>
        <p:spPr>
          <a:xfrm>
            <a:off x="2608580" y="1895474"/>
            <a:ext cx="3918585" cy="2134551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ATTITUDES OF A CHRISTIAN</a:t>
            </a:r>
            <a:endParaRPr lang="en-US" sz="36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048000" y="1600200"/>
            <a:ext cx="941070" cy="5905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661035" y="676275"/>
            <a:ext cx="2857500" cy="1219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Humble &amp; Submissive</a:t>
            </a:r>
            <a:endParaRPr lang="en-US" sz="3200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743200" y="3810000"/>
            <a:ext cx="775335" cy="11368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816610" y="4648200"/>
            <a:ext cx="3583940" cy="1219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Zealous/Eager &amp; Diligent</a:t>
            </a:r>
            <a:endParaRPr lang="en-US" sz="3200" dirty="0"/>
          </a:p>
        </p:txBody>
      </p:sp>
      <p:cxnSp>
        <p:nvCxnSpPr>
          <p:cNvPr id="35" name="Straight Arrow Connector 34"/>
          <p:cNvCxnSpPr/>
          <p:nvPr/>
        </p:nvCxnSpPr>
        <p:spPr>
          <a:xfrm flipH="1">
            <a:off x="5715000" y="1600200"/>
            <a:ext cx="489585" cy="5905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5257800" y="766763"/>
            <a:ext cx="1828800" cy="98583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Joyful</a:t>
            </a:r>
            <a:endParaRPr lang="en-US" sz="3200" dirty="0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5867400" y="3200400"/>
            <a:ext cx="9144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5757121" y="3411296"/>
            <a:ext cx="2895600" cy="123745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Thankful &amp; Grateful</a:t>
            </a:r>
            <a:endParaRPr lang="en-US" sz="3200" dirty="0"/>
          </a:p>
        </p:txBody>
      </p:sp>
      <p:sp>
        <p:nvSpPr>
          <p:cNvPr id="47" name="TextBox 46"/>
          <p:cNvSpPr txBox="1"/>
          <p:nvPr/>
        </p:nvSpPr>
        <p:spPr>
          <a:xfrm>
            <a:off x="7315200" y="305098"/>
            <a:ext cx="1568443" cy="46166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Parts 1 &amp; 2</a:t>
            </a:r>
            <a:endParaRPr lang="en-US" sz="2400" b="1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1905000" y="2514600"/>
            <a:ext cx="838200" cy="400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129476" y="1940550"/>
            <a:ext cx="2156524" cy="8788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Content</a:t>
            </a:r>
            <a:endParaRPr lang="en-US" sz="3200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2438400" y="3390457"/>
            <a:ext cx="609600" cy="4195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120616" y="3505201"/>
            <a:ext cx="2608580" cy="99275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Giving &amp; Generous</a:t>
            </a:r>
            <a:endParaRPr lang="en-US" sz="3200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003057" y="3809999"/>
            <a:ext cx="711943" cy="10668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4615389" y="4724400"/>
            <a:ext cx="3583940" cy="1219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Peaceful &amp; Peacemaking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409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4" grpId="0" animBg="1"/>
      <p:bldP spid="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ATTITUDES OF A CHRISTIAN – P2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1600200"/>
            <a:ext cx="8229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Philippians </a:t>
            </a:r>
            <a:r>
              <a:rPr lang="en-US" sz="3600" b="1" dirty="0" smtClean="0"/>
              <a:t>4:6-7 </a:t>
            </a:r>
            <a:r>
              <a:rPr lang="en-US" sz="3600" b="1" dirty="0"/>
              <a:t>(NKJV) </a:t>
            </a:r>
          </a:p>
          <a:p>
            <a:pPr algn="ctr"/>
            <a:r>
              <a:rPr lang="en-US" sz="3600" dirty="0" smtClean="0"/>
              <a:t>Be </a:t>
            </a:r>
            <a:r>
              <a:rPr lang="en-US" sz="3600" dirty="0"/>
              <a:t>anxious for nothing, but in everything by prayer and supplication, with thanksgiving, let your requests be made known to God; </a:t>
            </a:r>
            <a:r>
              <a:rPr lang="en-US" sz="3600" dirty="0" smtClean="0"/>
              <a:t>and </a:t>
            </a:r>
            <a:r>
              <a:rPr lang="en-US" sz="3600" dirty="0"/>
              <a:t>the peace of God, which surpasses all understanding, will guard your hearts and minds through Christ Jesus. </a:t>
            </a:r>
            <a:r>
              <a:rPr lang="en-US" sz="3600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99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ATTITUDES OF A CHRISTIAN – P2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1600200"/>
            <a:ext cx="8229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Philippians </a:t>
            </a:r>
            <a:r>
              <a:rPr lang="en-US" sz="3600" b="1" dirty="0" smtClean="0"/>
              <a:t>4:6-7 </a:t>
            </a:r>
            <a:r>
              <a:rPr lang="en-US" sz="3600" b="1" dirty="0"/>
              <a:t>(NKJV) </a:t>
            </a:r>
          </a:p>
          <a:p>
            <a:pPr algn="ctr"/>
            <a:r>
              <a:rPr lang="en-US" sz="3600" dirty="0" smtClean="0"/>
              <a:t>Be </a:t>
            </a:r>
            <a:r>
              <a:rPr lang="en-US" sz="3600" dirty="0"/>
              <a:t>anxious for nothing, but in everything by prayer and supplication, with thanksgiving, let your requests be made known to God; </a:t>
            </a:r>
            <a:r>
              <a:rPr lang="en-US" sz="3600" u="sng" dirty="0" smtClean="0"/>
              <a:t>and </a:t>
            </a:r>
            <a:r>
              <a:rPr lang="en-US" sz="3600" u="sng" dirty="0"/>
              <a:t>the peace of God, which surpasses all understanding, will guard your hearts and minds through Christ Jesus. </a:t>
            </a:r>
            <a:r>
              <a:rPr lang="en-US" sz="3600" u="sng" dirty="0" smtClean="0"/>
              <a:t>  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19266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ATTITUDES OF A CHRISTIAN – P2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1600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Galatians </a:t>
            </a:r>
            <a:r>
              <a:rPr lang="en-US" sz="3600" b="1" dirty="0"/>
              <a:t>3:26-27 (NKJV</a:t>
            </a:r>
            <a:r>
              <a:rPr lang="en-US" sz="3600" b="1" dirty="0" smtClean="0"/>
              <a:t>) </a:t>
            </a:r>
            <a:endParaRPr lang="en-US" sz="3600" b="1" dirty="0"/>
          </a:p>
          <a:p>
            <a:pPr algn="ctr"/>
            <a:r>
              <a:rPr lang="en-US" sz="3600" dirty="0" smtClean="0"/>
              <a:t>For </a:t>
            </a:r>
            <a:r>
              <a:rPr lang="en-US" sz="3600" dirty="0"/>
              <a:t>you are all sons of God through faith in Christ Jesus. </a:t>
            </a:r>
            <a:r>
              <a:rPr lang="en-US" sz="3600" dirty="0" smtClean="0"/>
              <a:t>For </a:t>
            </a:r>
            <a:r>
              <a:rPr lang="en-US" sz="3600" dirty="0"/>
              <a:t>as many of you as were baptized into Christ have put on </a:t>
            </a:r>
            <a:r>
              <a:rPr lang="en-US" sz="3600" dirty="0" smtClean="0"/>
              <a:t>Christ.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195</Words>
  <Application>Microsoft Office PowerPoint</Application>
  <PresentationFormat>On-screen Show (4:3)</PresentationFormat>
  <Paragraphs>25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ATTITUDES OF A CHRISTIAN – P2</vt:lpstr>
      <vt:lpstr>ATTITUDES OF A CHRISTIAN – P2</vt:lpstr>
      <vt:lpstr>ATTITUDES OF A CHRISTIAN – P2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Murray</dc:creator>
  <cp:lastModifiedBy>Murray</cp:lastModifiedBy>
  <cp:revision>27</cp:revision>
  <dcterms:created xsi:type="dcterms:W3CDTF">2014-02-22T02:38:11Z</dcterms:created>
  <dcterms:modified xsi:type="dcterms:W3CDTF">2014-04-19T12:09:12Z</dcterms:modified>
</cp:coreProperties>
</file>