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7" r:id="rId2"/>
    <p:sldId id="284" r:id="rId3"/>
    <p:sldId id="287" r:id="rId4"/>
    <p:sldId id="288" r:id="rId5"/>
    <p:sldId id="286" r:id="rId6"/>
    <p:sldId id="28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1801" autoAdjust="0"/>
  </p:normalViewPr>
  <p:slideViewPr>
    <p:cSldViewPr>
      <p:cViewPr>
        <p:scale>
          <a:sx n="70" d="100"/>
          <a:sy n="70" d="100"/>
        </p:scale>
        <p:origin x="-43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1F638-F901-4E23-9D18-22E1D8BA7329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33965-ED58-419F-BEDE-3804B9A95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94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FE8C-DD8C-4F20-90F7-62812DCEBE88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225F-4BCD-43C0-B9EA-BF73B517C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13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FE8C-DD8C-4F20-90F7-62812DCEBE88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225F-4BCD-43C0-B9EA-BF73B517C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66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FE8C-DD8C-4F20-90F7-62812DCEBE88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225F-4BCD-43C0-B9EA-BF73B517C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62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FE8C-DD8C-4F20-90F7-62812DCEBE88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225F-4BCD-43C0-B9EA-BF73B517C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75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FE8C-DD8C-4F20-90F7-62812DCEBE88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225F-4BCD-43C0-B9EA-BF73B517C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75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FE8C-DD8C-4F20-90F7-62812DCEBE88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225F-4BCD-43C0-B9EA-BF73B517C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79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FE8C-DD8C-4F20-90F7-62812DCEBE88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225F-4BCD-43C0-B9EA-BF73B517C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13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FE8C-DD8C-4F20-90F7-62812DCEBE88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225F-4BCD-43C0-B9EA-BF73B517C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740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FE8C-DD8C-4F20-90F7-62812DCEBE88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225F-4BCD-43C0-B9EA-BF73B517C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0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FE8C-DD8C-4F20-90F7-62812DCEBE88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225F-4BCD-43C0-B9EA-BF73B517C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47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FFE8C-DD8C-4F20-90F7-62812DCEBE88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4225F-4BCD-43C0-B9EA-BF73B517C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53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FFE8C-DD8C-4F20-90F7-62812DCEBE88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4225F-4BCD-43C0-B9EA-BF73B517C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92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oakridgechurch.com/passage.asp?v=Acts%203:19;%2017:30" TargetMode="External"/><Relationship Id="rId13" Type="http://schemas.openxmlformats.org/officeDocument/2006/relationships/hyperlink" Target="http://oakridgechurch.com/passage.asp?v=Acts%202:38;%2022:16;%201" TargetMode="External"/><Relationship Id="rId18" Type="http://schemas.openxmlformats.org/officeDocument/2006/relationships/hyperlink" Target="http://oakridgechurch.com/passage.asp?v=1%20John%205:1-5" TargetMode="External"/><Relationship Id="rId3" Type="http://schemas.openxmlformats.org/officeDocument/2006/relationships/hyperlink" Target="http://oakridgechurch.com/passage.asp?v=John%206:45" TargetMode="External"/><Relationship Id="rId21" Type="http://schemas.openxmlformats.org/officeDocument/2006/relationships/hyperlink" Target="http://oakridgechurch.com/passage.asp?v=1%20Peter%203:15" TargetMode="External"/><Relationship Id="rId7" Type="http://schemas.openxmlformats.org/officeDocument/2006/relationships/hyperlink" Target="http://oakridgechurch.com/passage.asp?v=Luke%2013:3-5" TargetMode="External"/><Relationship Id="rId12" Type="http://schemas.openxmlformats.org/officeDocument/2006/relationships/hyperlink" Target="http://oakridgechurch.com/passage.asp?v=Mark%2016:16" TargetMode="External"/><Relationship Id="rId17" Type="http://schemas.openxmlformats.org/officeDocument/2006/relationships/hyperlink" Target="http://oakridgechurch.com/passage.asp?v=Hebrews%204:11-13" TargetMode="External"/><Relationship Id="rId2" Type="http://schemas.openxmlformats.org/officeDocument/2006/relationships/hyperlink" Target="http://oakridgechurch.com/passage.asp?v=Romans%2010:17" TargetMode="External"/><Relationship Id="rId16" Type="http://schemas.openxmlformats.org/officeDocument/2006/relationships/hyperlink" Target="http://oakridgechurch.com/passage.asp?v=1%20Corinthians%2015:58" TargetMode="External"/><Relationship Id="rId20" Type="http://schemas.openxmlformats.org/officeDocument/2006/relationships/hyperlink" Target="http://oakridgechurch.com/passage.asp?v=1%20Timothy%204:16;%20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akridgechurch.com/passage.asp?v=Romans%2010:10-11" TargetMode="External"/><Relationship Id="rId11" Type="http://schemas.openxmlformats.org/officeDocument/2006/relationships/hyperlink" Target="http://oakridgechurch.com/passage.asp?v=Matthew%2028:18-20" TargetMode="External"/><Relationship Id="rId5" Type="http://schemas.openxmlformats.org/officeDocument/2006/relationships/hyperlink" Target="http://oakridgechurch.com/passage.asp?v=John%206:29;%208:24" TargetMode="External"/><Relationship Id="rId15" Type="http://schemas.openxmlformats.org/officeDocument/2006/relationships/hyperlink" Target="http://oakridgechurch.com/passage.asp?v=Hebrews%205:12-6:2;%202" TargetMode="External"/><Relationship Id="rId23" Type="http://schemas.openxmlformats.org/officeDocument/2006/relationships/hyperlink" Target="http://oakridgechurch.com/passage.asp?v=1%20John%201:8-10" TargetMode="External"/><Relationship Id="rId10" Type="http://schemas.openxmlformats.org/officeDocument/2006/relationships/hyperlink" Target="http://oakridgechurch.com/passage.asp?v=Romans%2010:9-10" TargetMode="External"/><Relationship Id="rId19" Type="http://schemas.openxmlformats.org/officeDocument/2006/relationships/hyperlink" Target="http://oakridgechurch.com/passage.asp?v=Acts%208:4" TargetMode="External"/><Relationship Id="rId4" Type="http://schemas.openxmlformats.org/officeDocument/2006/relationships/hyperlink" Target="http://oakridgechurch.com/passage.asp?v=Acts%208:30-35" TargetMode="External"/><Relationship Id="rId9" Type="http://schemas.openxmlformats.org/officeDocument/2006/relationships/hyperlink" Target="http://oakridgechurch.com/passage.asp?v=Matthew%2010:32-33" TargetMode="External"/><Relationship Id="rId14" Type="http://schemas.openxmlformats.org/officeDocument/2006/relationships/hyperlink" Target="http://oakridgechurch.com/passage.asp?v=2%20Timothy%203:16-17" TargetMode="External"/><Relationship Id="rId22" Type="http://schemas.openxmlformats.org/officeDocument/2006/relationships/hyperlink" Target="http://oakridgechurch.com/passage.asp?v=Acts%208:14-2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/>
          <p:cNvSpPr/>
          <p:nvPr/>
        </p:nvSpPr>
        <p:spPr>
          <a:xfrm>
            <a:off x="2608580" y="1895474"/>
            <a:ext cx="3918585" cy="213455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ATTITUDES OF A CHRISTIAN</a:t>
            </a:r>
            <a:endParaRPr lang="en-US" sz="36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403758" y="1718441"/>
            <a:ext cx="985482" cy="535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44407" y="919236"/>
            <a:ext cx="2705794" cy="105137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Humble &amp; Submissive</a:t>
            </a:r>
            <a:endParaRPr lang="en-US" sz="2800" b="1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3048000" y="3810000"/>
            <a:ext cx="470536" cy="5684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214130" y="3962400"/>
            <a:ext cx="3287376" cy="1143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Zealous/Eager &amp; Diligent</a:t>
            </a:r>
            <a:endParaRPr lang="en-US" sz="2800" b="1" dirty="0"/>
          </a:p>
        </p:txBody>
      </p:sp>
      <p:cxnSp>
        <p:nvCxnSpPr>
          <p:cNvPr id="35" name="Straight Arrow Connector 34"/>
          <p:cNvCxnSpPr>
            <a:stCxn id="38" idx="2"/>
          </p:cNvCxnSpPr>
          <p:nvPr/>
        </p:nvCxnSpPr>
        <p:spPr>
          <a:xfrm flipH="1" flipV="1">
            <a:off x="5985953" y="2536180"/>
            <a:ext cx="902406" cy="106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6888359" y="2110993"/>
            <a:ext cx="1718537" cy="87161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Joyful</a:t>
            </a:r>
            <a:endParaRPr lang="en-US" sz="3200" b="1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5568392" y="3440100"/>
            <a:ext cx="1061008" cy="9383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6142032" y="4067570"/>
            <a:ext cx="2464864" cy="10850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Thankful &amp; Grateful</a:t>
            </a:r>
            <a:endParaRPr lang="en-US" sz="28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315200" y="305098"/>
            <a:ext cx="1308756" cy="46166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Parts 1-3</a:t>
            </a:r>
            <a:endParaRPr lang="en-US" sz="2400" b="1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2019300" y="2611554"/>
            <a:ext cx="838200" cy="663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34594" y="1986319"/>
            <a:ext cx="2288214" cy="92264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Content</a:t>
            </a:r>
            <a:endParaRPr lang="en-US" sz="3200" b="1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291118" y="3390457"/>
            <a:ext cx="75688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105024" y="2982610"/>
            <a:ext cx="2333376" cy="9149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Giving &amp; Generous</a:t>
            </a:r>
            <a:endParaRPr lang="en-US" sz="2800" b="1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003057" y="3809999"/>
            <a:ext cx="1095839" cy="16002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410202" y="1806329"/>
            <a:ext cx="838198" cy="535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5067552" y="5181131"/>
            <a:ext cx="3162048" cy="124539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Patient &amp; Longsuffering </a:t>
            </a:r>
            <a:endParaRPr lang="en-US" sz="3200" b="1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5818656" y="3217784"/>
            <a:ext cx="1050608" cy="3158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3962400" y="3732049"/>
            <a:ext cx="542926" cy="15257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1164481" y="5090685"/>
            <a:ext cx="3838576" cy="162969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Compassionate/Tenderhearted/</a:t>
            </a:r>
          </a:p>
          <a:p>
            <a:pPr algn="ctr"/>
            <a:r>
              <a:rPr lang="en-US" sz="2800" b="1" dirty="0" smtClean="0"/>
              <a:t>Kind</a:t>
            </a:r>
            <a:endParaRPr lang="en-US" sz="2800" b="1" dirty="0"/>
          </a:p>
        </p:txBody>
      </p:sp>
      <p:sp>
        <p:nvSpPr>
          <p:cNvPr id="36" name="Oval 35"/>
          <p:cNvSpPr/>
          <p:nvPr/>
        </p:nvSpPr>
        <p:spPr>
          <a:xfrm>
            <a:off x="6629400" y="3037341"/>
            <a:ext cx="2327050" cy="9926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Bold &amp; Confident</a:t>
            </a:r>
            <a:endParaRPr lang="en-US" sz="2800" b="1" dirty="0"/>
          </a:p>
        </p:txBody>
      </p:sp>
      <p:sp>
        <p:nvSpPr>
          <p:cNvPr id="55" name="Oval 54"/>
          <p:cNvSpPr/>
          <p:nvPr/>
        </p:nvSpPr>
        <p:spPr>
          <a:xfrm>
            <a:off x="5795948" y="997469"/>
            <a:ext cx="3038504" cy="106680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Peaceful &amp; Peacemaking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1178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/>
          <p:cNvSpPr/>
          <p:nvPr/>
        </p:nvSpPr>
        <p:spPr>
          <a:xfrm>
            <a:off x="2608580" y="1895474"/>
            <a:ext cx="3918585" cy="213455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ATTITUDES OF A CHRISTIAN</a:t>
            </a:r>
            <a:endParaRPr lang="en-US" sz="36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403758" y="1718441"/>
            <a:ext cx="985482" cy="535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44407" y="919236"/>
            <a:ext cx="2705794" cy="105137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Humble &amp; Submissive</a:t>
            </a:r>
            <a:endParaRPr lang="en-US" sz="2800" b="1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3048000" y="3810000"/>
            <a:ext cx="470536" cy="5684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214130" y="3962400"/>
            <a:ext cx="3287376" cy="1143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Zealous/Eager &amp; Diligent</a:t>
            </a:r>
            <a:endParaRPr lang="en-US" sz="2800" b="1" dirty="0"/>
          </a:p>
        </p:txBody>
      </p:sp>
      <p:cxnSp>
        <p:nvCxnSpPr>
          <p:cNvPr id="35" name="Straight Arrow Connector 34"/>
          <p:cNvCxnSpPr>
            <a:stCxn id="38" idx="2"/>
          </p:cNvCxnSpPr>
          <p:nvPr/>
        </p:nvCxnSpPr>
        <p:spPr>
          <a:xfrm flipH="1" flipV="1">
            <a:off x="5985953" y="2536180"/>
            <a:ext cx="902406" cy="106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6888359" y="2110993"/>
            <a:ext cx="1718537" cy="87161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Joyful</a:t>
            </a:r>
            <a:endParaRPr lang="en-US" sz="3200" b="1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5568392" y="3440100"/>
            <a:ext cx="1061008" cy="9383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6142032" y="4067570"/>
            <a:ext cx="2464864" cy="10850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Thankful &amp; Grateful</a:t>
            </a:r>
            <a:endParaRPr lang="en-US" sz="28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315200" y="305098"/>
            <a:ext cx="1308756" cy="46166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Parts 1-4</a:t>
            </a:r>
            <a:endParaRPr lang="en-US" sz="2400" b="1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2019300" y="2611554"/>
            <a:ext cx="838200" cy="663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34594" y="1986319"/>
            <a:ext cx="2288214" cy="92264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Content</a:t>
            </a:r>
            <a:endParaRPr lang="en-US" sz="3200" b="1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291118" y="3390457"/>
            <a:ext cx="75688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105024" y="2982610"/>
            <a:ext cx="2333376" cy="9149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Giving &amp; Generous</a:t>
            </a:r>
            <a:endParaRPr lang="en-US" sz="2800" b="1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003057" y="3809999"/>
            <a:ext cx="1095839" cy="16002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410202" y="1806329"/>
            <a:ext cx="838198" cy="535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5067552" y="5181131"/>
            <a:ext cx="3162048" cy="124539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Patient &amp; Longsuffering </a:t>
            </a:r>
            <a:endParaRPr lang="en-US" sz="3200" b="1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5818656" y="3217784"/>
            <a:ext cx="1050608" cy="3158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3962400" y="3732049"/>
            <a:ext cx="542926" cy="15257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1164481" y="5090685"/>
            <a:ext cx="3838576" cy="162969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Compassionate/Tenderhearted/</a:t>
            </a:r>
          </a:p>
          <a:p>
            <a:pPr algn="ctr"/>
            <a:r>
              <a:rPr lang="en-US" sz="2800" b="1" dirty="0" smtClean="0"/>
              <a:t>Kind</a:t>
            </a:r>
            <a:endParaRPr lang="en-US" sz="2800" b="1" dirty="0"/>
          </a:p>
        </p:txBody>
      </p:sp>
      <p:sp>
        <p:nvSpPr>
          <p:cNvPr id="36" name="Oval 35"/>
          <p:cNvSpPr/>
          <p:nvPr/>
        </p:nvSpPr>
        <p:spPr>
          <a:xfrm>
            <a:off x="6629400" y="3037341"/>
            <a:ext cx="2327050" cy="9926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Bold &amp; Confident</a:t>
            </a:r>
            <a:endParaRPr lang="en-US" sz="2800" b="1" dirty="0"/>
          </a:p>
        </p:txBody>
      </p:sp>
      <p:sp>
        <p:nvSpPr>
          <p:cNvPr id="55" name="Oval 54"/>
          <p:cNvSpPr/>
          <p:nvPr/>
        </p:nvSpPr>
        <p:spPr>
          <a:xfrm>
            <a:off x="5795948" y="997469"/>
            <a:ext cx="3038504" cy="106680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Peaceful &amp; Peacemaking</a:t>
            </a:r>
            <a:endParaRPr lang="en-US" sz="2800" b="1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4505325" y="1295400"/>
            <a:ext cx="1" cy="741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3286282" y="498654"/>
            <a:ext cx="2438087" cy="103221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LOVE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16586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5764245"/>
              </p:ext>
            </p:extLst>
          </p:nvPr>
        </p:nvGraphicFramePr>
        <p:xfrm>
          <a:off x="152400" y="609600"/>
          <a:ext cx="88392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9200"/>
              </a:tblGrid>
              <a:tr h="56977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What</a:t>
                      </a:r>
                      <a:r>
                        <a:rPr lang="en-US" sz="3200" baseline="0" dirty="0" smtClean="0"/>
                        <a:t> Must I Do To Be Saved?</a:t>
                      </a:r>
                      <a:endParaRPr lang="en-US" sz="3200" dirty="0"/>
                    </a:p>
                  </a:txBody>
                  <a:tcPr/>
                </a:tc>
              </a:tr>
              <a:tr h="3898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Hear, Learn, and Understand The Gospel (</a:t>
                      </a:r>
                      <a:r>
                        <a:rPr lang="en-US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Ro. 10:17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 </a:t>
                      </a:r>
                      <a:r>
                        <a:rPr lang="en-US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John 6:45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 </a:t>
                      </a:r>
                      <a:r>
                        <a:rPr lang="en-US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Acts 8:30-35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  <a:tr h="3898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Believe In Jesus as The Christ (</a:t>
                      </a:r>
                      <a:r>
                        <a:rPr lang="en-US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John 6:29; 8:24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 </a:t>
                      </a:r>
                      <a:r>
                        <a:rPr lang="en-US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Romans 10:10-11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  <a:tr h="3898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Repent of all your Sins (</a:t>
                      </a:r>
                      <a:r>
                        <a:rPr lang="en-US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Luke 13:3-5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 </a:t>
                      </a:r>
                      <a:r>
                        <a:rPr lang="en-US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Acts 3:19; 17:30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  <a:tr h="3898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Confess Christ (</a:t>
                      </a:r>
                      <a:r>
                        <a:rPr lang="en-US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Matthew 10:32-33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 </a:t>
                      </a:r>
                      <a:r>
                        <a:rPr lang="en-US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/>
                        </a:rPr>
                        <a:t>Romans 10:9-10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  <a:tr h="3898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Be Baptized into Christ (</a:t>
                      </a:r>
                      <a:r>
                        <a:rPr lang="en-US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1"/>
                        </a:rPr>
                        <a:t>Matt. 28:18-20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 </a:t>
                      </a:r>
                      <a:r>
                        <a:rPr lang="en-US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2"/>
                        </a:rPr>
                        <a:t>Mark 16:16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 </a:t>
                      </a:r>
                      <a:r>
                        <a:rPr lang="en-US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3"/>
                        </a:rPr>
                        <a:t>Acts 2:38; 22:16; 1 Pt 3:21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  <a:tr h="569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u="non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remain in a saved condition, Christians must:</a:t>
                      </a:r>
                      <a:endParaRPr lang="en-US" sz="3200" u="none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898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Grow in the Lord &amp; His Word  (</a:t>
                      </a:r>
                      <a:r>
                        <a:rPr lang="en-US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4"/>
                        </a:rPr>
                        <a:t>2 Tim. 3:16-17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 </a:t>
                      </a:r>
                      <a:r>
                        <a:rPr lang="en-US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5"/>
                        </a:rPr>
                        <a:t>Heb. 5:12-6:2; 2 Peter 3:17-18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  <a:tr h="3898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Diligently serve the Lord (</a:t>
                      </a:r>
                      <a:r>
                        <a:rPr lang="en-US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6"/>
                        </a:rPr>
                        <a:t>1 Cor. 15:58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 </a:t>
                      </a:r>
                      <a:r>
                        <a:rPr lang="en-US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7"/>
                        </a:rPr>
                        <a:t>Heb. 4:11-13, 2 Peter 3:14;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8"/>
                        </a:rPr>
                        <a:t>1 John 5:1-5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  <a:tr h="3898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Teach others the Gospel (</a:t>
                      </a:r>
                      <a:r>
                        <a:rPr lang="en-US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9"/>
                        </a:rPr>
                        <a:t>Acts 8:4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 </a:t>
                      </a:r>
                      <a:r>
                        <a:rPr lang="en-US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0"/>
                        </a:rPr>
                        <a:t>1 Tim. 4:16; 2 Tim. 4:2;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1"/>
                        </a:rPr>
                        <a:t>1 Peter 3:15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  <a:tr h="3898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 Repent and pray for forgiveness when you sin (</a:t>
                      </a:r>
                      <a:r>
                        <a:rPr lang="en-US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2"/>
                        </a:rPr>
                        <a:t>Acts 8:14-24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 </a:t>
                      </a:r>
                      <a:r>
                        <a:rPr lang="en-US" sz="2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3"/>
                        </a:rPr>
                        <a:t>1 John 1:8-10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75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631927"/>
              </p:ext>
            </p:extLst>
          </p:nvPr>
        </p:nvGraphicFramePr>
        <p:xfrm>
          <a:off x="381000" y="228600"/>
          <a:ext cx="8305800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5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Speaking</a:t>
                      </a:r>
                      <a:r>
                        <a:rPr lang="en-US" sz="2800" baseline="0" dirty="0" smtClean="0"/>
                        <a:t> The Truth In Love : 13 part series</a:t>
                      </a:r>
                    </a:p>
                    <a:p>
                      <a:pPr algn="ctr"/>
                      <a:r>
                        <a:rPr lang="en-US" sz="2800" baseline="0" dirty="0" smtClean="0"/>
                        <a:t>“What Must I Do To Be Saved?”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What Must I Do To Be Saved? (Overview)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What Must I Do To Be Saved? (Hear)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What Must I Do To Be Saved? (Believe – Believing a Lie)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What Must I Do To Be Saved? (The Believer of John 3:16)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What Must I Do To Be Saved? (Have Bible Faith – Part 1)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What Must I Do To Be Saved? (Have Bible Faith – Part 2)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What Must I Do To Be Saved? (The Good Confession)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What Must I Do To Be Saved? (Truly Repent)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 What Must I Do To Be Saved? (Be Baptized With God’s Baptism)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 What Must I Do To Be Saved? (Go Forward From Baptism)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 What Must I Do To Be Saved? (Call On The Name Of The Lord)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 What Must I Do To Be Saved? (Once Saved Does Not Mean Always Saved)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 What Must I Do To Be Saved? (Remain Faithful)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556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Arrow Connector 8"/>
          <p:cNvCxnSpPr>
            <a:endCxn id="34" idx="3"/>
          </p:cNvCxnSpPr>
          <p:nvPr/>
        </p:nvCxnSpPr>
        <p:spPr>
          <a:xfrm flipV="1">
            <a:off x="2150657" y="3959836"/>
            <a:ext cx="1325376" cy="1927008"/>
          </a:xfrm>
          <a:prstGeom prst="straightConnector1">
            <a:avLst/>
          </a:prstGeom>
          <a:ln w="635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60308" y="2999095"/>
            <a:ext cx="2288214" cy="92264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Repent of your sins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60308" y="4322534"/>
            <a:ext cx="2288214" cy="92264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Confess Jesus is Son of God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43248" y="5654551"/>
            <a:ext cx="2288214" cy="92264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Baptism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360308" y="381000"/>
            <a:ext cx="2288214" cy="92264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Hear, Learn, Understand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360308" y="1670747"/>
            <a:ext cx="2288214" cy="92264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Believe in Jesus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1313914" y="1303642"/>
            <a:ext cx="414620" cy="3510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1313914" y="2593389"/>
            <a:ext cx="414620" cy="3977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988857" y="1696394"/>
            <a:ext cx="3326643" cy="2651787"/>
          </a:xfrm>
          <a:prstGeom prst="ellipse">
            <a:avLst/>
          </a:prstGeom>
          <a:pattFill prst="pct9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SALVATION</a:t>
            </a:r>
            <a:endParaRPr lang="en-US" sz="36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988858" y="5173102"/>
            <a:ext cx="3326643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Added by the Lord to His Kingdom/Church/Body! (Acts 2:47)</a:t>
            </a:r>
            <a:endParaRPr lang="en-US" sz="2400" b="1" dirty="0"/>
          </a:p>
        </p:txBody>
      </p:sp>
      <p:sp>
        <p:nvSpPr>
          <p:cNvPr id="38" name="Down Arrow 37"/>
          <p:cNvSpPr/>
          <p:nvPr/>
        </p:nvSpPr>
        <p:spPr>
          <a:xfrm>
            <a:off x="1297105" y="3917656"/>
            <a:ext cx="414620" cy="4048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Down Arrow 38"/>
          <p:cNvSpPr/>
          <p:nvPr/>
        </p:nvSpPr>
        <p:spPr>
          <a:xfrm>
            <a:off x="1297105" y="5235964"/>
            <a:ext cx="414620" cy="4048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6464311" y="426822"/>
            <a:ext cx="22860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To maintain your Salvation</a:t>
            </a:r>
            <a:endParaRPr lang="en-US" sz="2400" b="1" dirty="0"/>
          </a:p>
        </p:txBody>
      </p:sp>
      <p:sp>
        <p:nvSpPr>
          <p:cNvPr id="41" name="Oval 40"/>
          <p:cNvSpPr/>
          <p:nvPr/>
        </p:nvSpPr>
        <p:spPr>
          <a:xfrm>
            <a:off x="6456410" y="1425549"/>
            <a:ext cx="2288214" cy="92264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Grow in the Lord &amp; His Word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6464311" y="2409292"/>
            <a:ext cx="2288214" cy="92264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Diligently serve the Lord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6456410" y="3381187"/>
            <a:ext cx="2288214" cy="92264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Teach others the Gospel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6493881" y="4348181"/>
            <a:ext cx="2288214" cy="142508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Repent &amp; Pray for forgiveness when we sin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17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shade val="50000"/>
              </a:schemeClr>
            </a:solidFill>
          </a:ln>
        </p:spPr>
        <p:txBody>
          <a:bodyPr/>
          <a:lstStyle/>
          <a:p>
            <a:r>
              <a:rPr lang="en-US" dirty="0" smtClean="0"/>
              <a:t>ATTITUDES OF A CHRISTIAN – P4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600" u="sng" dirty="0"/>
              <a:t>Jude </a:t>
            </a:r>
            <a:r>
              <a:rPr lang="en-US" sz="3600" u="sng" dirty="0" smtClean="0"/>
              <a:t>1:20-23 </a:t>
            </a:r>
            <a:r>
              <a:rPr lang="en-US" sz="3600" u="sng" dirty="0"/>
              <a:t>(NKJV) </a:t>
            </a:r>
          </a:p>
          <a:p>
            <a:pPr marL="0" indent="0" algn="ctr">
              <a:buNone/>
            </a:pPr>
            <a:r>
              <a:rPr lang="en-US" sz="3600" dirty="0" smtClean="0"/>
              <a:t>But </a:t>
            </a:r>
            <a:r>
              <a:rPr lang="en-US" sz="3600" dirty="0"/>
              <a:t>you, beloved, building yourselves up on your most holy faith, praying in the Holy </a:t>
            </a:r>
            <a:r>
              <a:rPr lang="en-US" sz="3600" dirty="0" smtClean="0"/>
              <a:t>Spirit, </a:t>
            </a:r>
            <a:r>
              <a:rPr lang="en-US" sz="3600" b="1" dirty="0" smtClean="0"/>
              <a:t>keep </a:t>
            </a:r>
            <a:r>
              <a:rPr lang="en-US" sz="3600" b="1" dirty="0"/>
              <a:t>yourselves in the love of God</a:t>
            </a:r>
            <a:r>
              <a:rPr lang="en-US" sz="3600" dirty="0"/>
              <a:t>, looking for the mercy of our Lord Jesus Christ unto eternal life. </a:t>
            </a:r>
            <a:r>
              <a:rPr lang="en-US" sz="3600" dirty="0" smtClean="0"/>
              <a:t>And </a:t>
            </a:r>
            <a:r>
              <a:rPr lang="en-US" sz="3600" dirty="0"/>
              <a:t>on some have compassion, making a distinction; </a:t>
            </a:r>
            <a:r>
              <a:rPr lang="en-US" sz="3600" dirty="0" smtClean="0"/>
              <a:t>but </a:t>
            </a:r>
            <a:r>
              <a:rPr lang="en-US" sz="3600" dirty="0"/>
              <a:t>others save with fear, pulling them out of the fire, hating even the garment defiled by the flesh</a:t>
            </a:r>
            <a:r>
              <a:rPr lang="en-US" sz="3600" dirty="0" smtClean="0"/>
              <a:t>.</a:t>
            </a: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9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564</Words>
  <Application>Microsoft Office PowerPoint</Application>
  <PresentationFormat>On-screen Show 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ATTITUDES OF A CHRISTIAN – P4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</dc:creator>
  <cp:lastModifiedBy>Murray</cp:lastModifiedBy>
  <cp:revision>27</cp:revision>
  <dcterms:created xsi:type="dcterms:W3CDTF">2014-02-22T02:38:11Z</dcterms:created>
  <dcterms:modified xsi:type="dcterms:W3CDTF">2014-04-19T12:12:45Z</dcterms:modified>
</cp:coreProperties>
</file>