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6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A357-AAAE-42BB-A8F5-E0214166D3D5}" type="datetimeFigureOut">
              <a:rPr lang="en-US" smtClean="0"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462EF-DF22-433B-B1BB-82262159DE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173509" cy="6130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Can We Coexist?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Acts 17 – Paul in Athens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v. 16 – Paul’s spirit provoked by what he saw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v. 17 – </a:t>
            </a:r>
            <a:r>
              <a:rPr lang="en-US" b="1" u="sng" dirty="0" smtClean="0">
                <a:solidFill>
                  <a:schemeClr val="bg1"/>
                </a:solidFill>
              </a:rPr>
              <a:t>Reasoned</a:t>
            </a:r>
            <a:r>
              <a:rPr lang="en-US" b="1" dirty="0" smtClean="0">
                <a:solidFill>
                  <a:schemeClr val="bg1"/>
                </a:solidFill>
              </a:rPr>
              <a:t> with Jews &amp; Gentiles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v. 22 – Complimentary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v. 23, 28 – Found common ground from which to start preaching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Here, Paul was respectful, but principled and unyielding.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Can We Coexist?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In order to teach others, we must “coexist”—we can’t isolate ourselves. Mt. 28:19-20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But the Coexist movement says one belief is as equally valid as another. 2 Cor. 6:14-18.</a:t>
            </a:r>
          </a:p>
          <a:p>
            <a:r>
              <a:rPr lang="en-US" sz="3600" b="1" i="1" dirty="0" smtClean="0">
                <a:solidFill>
                  <a:srgbClr val="FFFF00"/>
                </a:solidFill>
              </a:rPr>
              <a:t>If one belief is as good as any other, then nothing really matters…</a:t>
            </a:r>
            <a:endParaRPr lang="en-US" sz="3600" b="1" i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Can We Coexist?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Heb. 10:23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Let us hold fast the confession of our hope without wavering, for He who promised is faithful.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Our goal is not to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Instead, our aim is to coexist with our Father in heaven!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rainbow-coexist.jpg"/>
          <p:cNvPicPr>
            <a:picLocks noChangeAspect="1"/>
          </p:cNvPicPr>
          <p:nvPr/>
        </p:nvPicPr>
        <p:blipFill>
          <a:blip r:embed="rId2" cstate="print"/>
          <a:srcRect l="2000" t="35333" r="2000" b="40667"/>
          <a:stretch>
            <a:fillRect/>
          </a:stretch>
        </p:blipFill>
        <p:spPr>
          <a:xfrm>
            <a:off x="3886200" y="3886200"/>
            <a:ext cx="4419600" cy="110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Arial Black" pitchFamily="34" charset="0"/>
              </a:rPr>
              <a:t>Can We </a:t>
            </a:r>
            <a:endParaRPr lang="en-US" sz="8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" name="Picture 3" descr="Coexist M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57400"/>
            <a:ext cx="8610600" cy="282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Can We Coexist?</a:t>
            </a:r>
            <a:endParaRPr lang="en-US" dirty="0"/>
          </a:p>
        </p:txBody>
      </p:sp>
      <p:pic>
        <p:nvPicPr>
          <p:cNvPr id="5" name="Content Placeholder 4" descr="Coexist-Sticker-Gu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419600"/>
            <a:ext cx="6855047" cy="2057400"/>
          </a:xfrm>
        </p:spPr>
      </p:pic>
      <p:pic>
        <p:nvPicPr>
          <p:cNvPr id="6" name="Content Placeholder 5" descr="Wrestling coexis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3427" b="46896"/>
          <a:stretch>
            <a:fillRect/>
          </a:stretch>
        </p:blipFill>
        <p:spPr>
          <a:xfrm>
            <a:off x="1295400" y="1371600"/>
            <a:ext cx="6858000" cy="2721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Can We Coexist?</a:t>
            </a:r>
            <a:endParaRPr lang="en-US" dirty="0"/>
          </a:p>
        </p:txBody>
      </p:sp>
      <p:pic>
        <p:nvPicPr>
          <p:cNvPr id="5" name="Content Placeholder 4" descr="Coexist-Sticker-Gu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2222" b="25926"/>
          <a:stretch>
            <a:fillRect/>
          </a:stretch>
        </p:blipFill>
        <p:spPr>
          <a:xfrm>
            <a:off x="1143000" y="1371600"/>
            <a:ext cx="6781800" cy="2543594"/>
          </a:xfrm>
        </p:spPr>
      </p:pic>
      <p:pic>
        <p:nvPicPr>
          <p:cNvPr id="6" name="Content Placeholder 5" descr="Wrestling coexis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43000" y="4046559"/>
            <a:ext cx="6858000" cy="2400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oexist-quotes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466" r="8778" b="61274"/>
          <a:stretch>
            <a:fillRect/>
          </a:stretch>
        </p:blipFill>
        <p:spPr>
          <a:xfrm>
            <a:off x="533400" y="1828800"/>
            <a:ext cx="8365067" cy="39624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What does it really mean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Can We Coexist?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Promote Love &amp; Respect for others – Lev. 19:18; Rom. 13:8-10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Support religious freedom, understanding, &amp; peace – Heb. 12:14</a:t>
            </a:r>
          </a:p>
        </p:txBody>
      </p:sp>
      <p:pic>
        <p:nvPicPr>
          <p:cNvPr id="4" name="Picture 3" descr="coexist-foolish-infid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4419600"/>
            <a:ext cx="4514850" cy="1984034"/>
          </a:xfrm>
          <a:prstGeom prst="rect">
            <a:avLst/>
          </a:prstGeom>
        </p:spPr>
      </p:pic>
      <p:pic>
        <p:nvPicPr>
          <p:cNvPr id="5" name="Picture 4" descr="Can-not-coexist-with-those-who-want-to-kill-you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038600"/>
            <a:ext cx="378142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Can We Coexist?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While we should love our neighbor, Christians cannot embrace other gods or other religions.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Jn. 3:16 – For God so loved the world that He gave His only begotten Son, that whoever believes </a:t>
            </a:r>
            <a:r>
              <a:rPr lang="en-US" b="1" u="sng" dirty="0" smtClean="0">
                <a:solidFill>
                  <a:schemeClr val="bg1"/>
                </a:solidFill>
              </a:rPr>
              <a:t>IN HIM</a:t>
            </a:r>
            <a:r>
              <a:rPr lang="en-US" b="1" dirty="0" smtClean="0">
                <a:solidFill>
                  <a:schemeClr val="bg1"/>
                </a:solidFill>
              </a:rPr>
              <a:t> should not perish but have everlasting life.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Can We Coexist?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Did Israel coexist with other nations/religions?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Ex. 20:3 – No other gods before me.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Deut. 7:1-4 – Conquer inhabitants of land; no covenants or marriages with them.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Israel’s failure to obey &amp; desire to “coexist” caused many problems.  See books of Judges, Jeremiah, etc. Also Ezra 9-10.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Can We Coexist?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Did early church coexist with other religions?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Heb. 6:1-6 – Don’t revert back to Judaism.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 Cor. 6:9, 11 – Some had been converted from idolatry.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New Testament Christians were encouraged to remain faithful, not fall back to another religion.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337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Can We </vt:lpstr>
      <vt:lpstr>Can We Coexist?</vt:lpstr>
      <vt:lpstr>Can We Coexist?</vt:lpstr>
      <vt:lpstr>What does it really mean?</vt:lpstr>
      <vt:lpstr>Can We Coexist?</vt:lpstr>
      <vt:lpstr>Can We Coexist?</vt:lpstr>
      <vt:lpstr>Can We Coexist?</vt:lpstr>
      <vt:lpstr>Can We Coexist?</vt:lpstr>
      <vt:lpstr>Can We Coexist?</vt:lpstr>
      <vt:lpstr>Can We Coexist?</vt:lpstr>
      <vt:lpstr>Can We Coexist?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</dc:title>
  <dc:creator>Bill</dc:creator>
  <cp:lastModifiedBy>Bill</cp:lastModifiedBy>
  <cp:revision>24</cp:revision>
  <dcterms:created xsi:type="dcterms:W3CDTF">2015-02-15T06:15:24Z</dcterms:created>
  <dcterms:modified xsi:type="dcterms:W3CDTF">2015-02-15T10:14:52Z</dcterms:modified>
</cp:coreProperties>
</file>