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6A9DF-67BC-4AC9-A93E-785D3AE6F44A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16E44-B1BD-458D-AAE5-7D5F89D82E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18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Oak Ridge 1/6/2013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6E44-B1BD-458D-AAE5-7D5F89D82E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76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1371600"/>
            <a:ext cx="4114800" cy="21183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1371600"/>
            <a:ext cx="4013200" cy="162560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979676" y="787272"/>
            <a:ext cx="5184648" cy="1077218"/>
          </a:xfrm>
        </p:spPr>
        <p:txBody>
          <a:bodyPr wrap="square">
            <a:sp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599"/>
            <a:ext cx="8229600" cy="4003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8A95264-62FE-46B0-90C7-C594B7688A55}" type="datetimeFigureOut">
              <a:rPr lang="en-US" smtClean="0"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C549F42B-820D-41B6-9C0E-41598ED2400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787272"/>
            <a:ext cx="5181600" cy="1077218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32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32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2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24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20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b="1" u="sng" dirty="0" smtClean="0"/>
              <a:t>can</a:t>
            </a:r>
            <a:r>
              <a:rPr lang="en-US" dirty="0" smtClean="0"/>
              <a:t> understand the Bible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b="1" u="sng" dirty="0" smtClean="0"/>
              <a:t>can</a:t>
            </a:r>
            <a:r>
              <a:rPr lang="en-US" dirty="0" smtClean="0"/>
              <a:t> understand the Bible alike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understanding of the Bible and corresponding action we </a:t>
            </a:r>
            <a:r>
              <a:rPr lang="en-US" b="1" u="sng" dirty="0" smtClean="0"/>
              <a:t>will</a:t>
            </a:r>
            <a:r>
              <a:rPr lang="en-US" dirty="0" smtClean="0"/>
              <a:t> be saved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Main Points: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90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Ephesians 5:17 (ESV)</a:t>
            </a:r>
          </a:p>
          <a:p>
            <a:endParaRPr lang="en-US" sz="2600" dirty="0" smtClean="0"/>
          </a:p>
          <a:p>
            <a:r>
              <a:rPr lang="en-US" dirty="0" smtClean="0"/>
              <a:t>“…</a:t>
            </a:r>
            <a:r>
              <a:rPr lang="en-US" b="1" u="sng" dirty="0" smtClean="0"/>
              <a:t>understand</a:t>
            </a:r>
            <a:r>
              <a:rPr lang="en-US" dirty="0" smtClean="0"/>
              <a:t> what the will of the Lord is.”</a:t>
            </a:r>
          </a:p>
          <a:p>
            <a:endParaRPr lang="en-US" dirty="0" smtClean="0"/>
          </a:p>
          <a:p>
            <a:r>
              <a:rPr lang="en-US" dirty="0" smtClean="0"/>
              <a:t>Ephesians 3:4 (HCSB)</a:t>
            </a:r>
          </a:p>
          <a:p>
            <a:endParaRPr lang="en-US" sz="2600" dirty="0" smtClean="0"/>
          </a:p>
          <a:p>
            <a:r>
              <a:rPr lang="en-US" dirty="0" smtClean="0"/>
              <a:t>“</a:t>
            </a:r>
            <a:r>
              <a:rPr lang="en-US" b="1" u="sng" dirty="0" smtClean="0"/>
              <a:t>By</a:t>
            </a:r>
            <a:r>
              <a:rPr lang="en-US" b="1" dirty="0" smtClean="0"/>
              <a:t> </a:t>
            </a:r>
            <a:r>
              <a:rPr lang="en-US" b="1" u="sng" dirty="0" smtClean="0"/>
              <a:t>reading</a:t>
            </a:r>
            <a:r>
              <a:rPr lang="en-US" b="1" dirty="0" smtClean="0"/>
              <a:t> </a:t>
            </a:r>
            <a:r>
              <a:rPr lang="en-US" b="1" u="sng" dirty="0" smtClean="0"/>
              <a:t>this</a:t>
            </a:r>
            <a:r>
              <a:rPr lang="en-US" b="1" dirty="0" smtClean="0"/>
              <a:t> </a:t>
            </a:r>
            <a:r>
              <a:rPr lang="en-US" b="1" u="sng" dirty="0" smtClean="0"/>
              <a:t>you</a:t>
            </a:r>
            <a:r>
              <a:rPr lang="en-US" b="1" dirty="0" smtClean="0"/>
              <a:t> </a:t>
            </a:r>
            <a:r>
              <a:rPr lang="en-US" b="1" u="sng" dirty="0" smtClean="0"/>
              <a:t>are</a:t>
            </a:r>
            <a:r>
              <a:rPr lang="en-US" b="1" dirty="0" smtClean="0"/>
              <a:t> </a:t>
            </a:r>
            <a:r>
              <a:rPr lang="en-US" b="1" u="sng" dirty="0" smtClean="0"/>
              <a:t>able</a:t>
            </a:r>
            <a:r>
              <a:rPr lang="en-US" b="1" dirty="0" smtClean="0"/>
              <a:t> </a:t>
            </a:r>
            <a:r>
              <a:rPr lang="en-US" b="1" u="sng" dirty="0" smtClean="0"/>
              <a:t>to</a:t>
            </a:r>
            <a:r>
              <a:rPr lang="en-US" b="1" dirty="0" smtClean="0"/>
              <a:t> </a:t>
            </a:r>
            <a:r>
              <a:rPr lang="en-US" b="1" u="sng" dirty="0" smtClean="0"/>
              <a:t>understand</a:t>
            </a:r>
            <a:r>
              <a:rPr lang="en-US" b="1" dirty="0" smtClean="0"/>
              <a:t> </a:t>
            </a:r>
            <a:r>
              <a:rPr lang="en-US" dirty="0" smtClean="0"/>
              <a:t>my insight about the mystery of the Messiah.”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Understand the Bible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0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2 Thessalonians 2:11b-12: (ESV)</a:t>
            </a:r>
          </a:p>
          <a:p>
            <a:endParaRPr lang="en-US" sz="2400" dirty="0" smtClean="0"/>
          </a:p>
          <a:p>
            <a:r>
              <a:rPr lang="en-US" dirty="0" smtClean="0"/>
              <a:t>“…God sends them a strong delusion, so that they may believe what is false, in order that all may be condemned </a:t>
            </a:r>
            <a:r>
              <a:rPr lang="en-US" b="1" u="sng" dirty="0" smtClean="0"/>
              <a:t>who</a:t>
            </a:r>
            <a:r>
              <a:rPr lang="en-US" b="1" dirty="0" smtClean="0"/>
              <a:t> </a:t>
            </a:r>
            <a:r>
              <a:rPr lang="en-US" b="1" u="sng" dirty="0" smtClean="0"/>
              <a:t>did</a:t>
            </a:r>
            <a:r>
              <a:rPr lang="en-US" b="1" dirty="0" smtClean="0"/>
              <a:t> </a:t>
            </a:r>
            <a:r>
              <a:rPr lang="en-US" b="1" u="sng" dirty="0" smtClean="0"/>
              <a:t>not</a:t>
            </a:r>
            <a:r>
              <a:rPr lang="en-US" b="1" dirty="0" smtClean="0"/>
              <a:t> </a:t>
            </a:r>
            <a:r>
              <a:rPr lang="en-US" b="1" u="sng" dirty="0" smtClean="0"/>
              <a:t>believe</a:t>
            </a:r>
            <a:r>
              <a:rPr lang="en-US" b="1" dirty="0" smtClean="0"/>
              <a:t> </a:t>
            </a:r>
            <a:r>
              <a:rPr lang="en-US" b="1" u="sng" dirty="0" smtClean="0"/>
              <a:t>the</a:t>
            </a:r>
            <a:r>
              <a:rPr lang="en-US" b="1" dirty="0" smtClean="0"/>
              <a:t> </a:t>
            </a:r>
            <a:r>
              <a:rPr lang="en-US" b="1" u="sng" dirty="0" smtClean="0"/>
              <a:t>truth</a:t>
            </a:r>
            <a:r>
              <a:rPr lang="en-US" b="1" dirty="0" smtClean="0"/>
              <a:t> </a:t>
            </a:r>
            <a:r>
              <a:rPr lang="en-US" dirty="0" smtClean="0"/>
              <a:t>but had pleasure in unrighteousness.”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76" y="541051"/>
            <a:ext cx="5184648" cy="1569660"/>
          </a:xfrm>
        </p:spPr>
        <p:txBody>
          <a:bodyPr/>
          <a:lstStyle/>
          <a:p>
            <a:r>
              <a:rPr lang="en-US" dirty="0" smtClean="0"/>
              <a:t>WE CAN Understand the Bible, but </a:t>
            </a:r>
            <a:r>
              <a:rPr lang="en-US" dirty="0"/>
              <a:t>Not Everyone Wants to</a:t>
            </a:r>
          </a:p>
        </p:txBody>
      </p:sp>
    </p:spTree>
    <p:extLst>
      <p:ext uri="{BB962C8B-B14F-4D97-AF65-F5344CB8AC3E}">
        <p14:creationId xmlns:p14="http://schemas.microsoft.com/office/powerpoint/2010/main" val="54363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 Corinthians 2:14 (ESV)</a:t>
            </a:r>
          </a:p>
          <a:p>
            <a:endParaRPr lang="en-US" sz="2400" dirty="0" smtClean="0"/>
          </a:p>
          <a:p>
            <a:r>
              <a:rPr lang="en-US" dirty="0" smtClean="0"/>
              <a:t>“The </a:t>
            </a:r>
            <a:r>
              <a:rPr lang="en-US" dirty="0"/>
              <a:t>natural person does not accept the things of the Spirit of God, for they are folly to him, and </a:t>
            </a:r>
            <a:r>
              <a:rPr lang="en-US" b="1" u="sng" dirty="0"/>
              <a:t>he</a:t>
            </a:r>
            <a:r>
              <a:rPr lang="en-US" dirty="0"/>
              <a:t> </a:t>
            </a:r>
            <a:r>
              <a:rPr lang="en-US" b="1" u="sng" dirty="0"/>
              <a:t>is</a:t>
            </a:r>
            <a:r>
              <a:rPr lang="en-US" dirty="0"/>
              <a:t> </a:t>
            </a:r>
            <a:r>
              <a:rPr lang="en-US" b="1" u="sng" dirty="0"/>
              <a:t>not</a:t>
            </a:r>
            <a:r>
              <a:rPr lang="en-US" dirty="0"/>
              <a:t> </a:t>
            </a:r>
            <a:r>
              <a:rPr lang="en-US" b="1" u="sng" dirty="0"/>
              <a:t>able</a:t>
            </a:r>
            <a:r>
              <a:rPr lang="en-US" dirty="0"/>
              <a:t> </a:t>
            </a:r>
            <a:r>
              <a:rPr lang="en-US" b="1" u="sng" dirty="0"/>
              <a:t>to</a:t>
            </a:r>
            <a:r>
              <a:rPr lang="en-US" dirty="0"/>
              <a:t> </a:t>
            </a:r>
            <a:r>
              <a:rPr lang="en-US" b="1" u="sng" dirty="0"/>
              <a:t>understand</a:t>
            </a:r>
            <a:r>
              <a:rPr lang="en-US" dirty="0"/>
              <a:t> them because they are spiritually discerned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76" y="541051"/>
            <a:ext cx="5184648" cy="1569660"/>
          </a:xfrm>
        </p:spPr>
        <p:txBody>
          <a:bodyPr/>
          <a:lstStyle/>
          <a:p>
            <a:r>
              <a:rPr lang="en-US" dirty="0"/>
              <a:t>WE CAN Understand the Bible, but Not Everyone Wants to</a:t>
            </a:r>
          </a:p>
        </p:txBody>
      </p:sp>
    </p:spTree>
    <p:extLst>
      <p:ext uri="{BB962C8B-B14F-4D97-AF65-F5344CB8AC3E}">
        <p14:creationId xmlns:p14="http://schemas.microsoft.com/office/powerpoint/2010/main" val="14331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8229600" cy="4343400"/>
          </a:xfrm>
        </p:spPr>
        <p:txBody>
          <a:bodyPr/>
          <a:lstStyle/>
          <a:p>
            <a:r>
              <a:rPr lang="en-US" dirty="0" smtClean="0"/>
              <a:t>Matthew 7:13-14 (ESV)</a:t>
            </a:r>
          </a:p>
          <a:p>
            <a:endParaRPr lang="en-US" sz="2400" dirty="0"/>
          </a:p>
          <a:p>
            <a:r>
              <a:rPr lang="en-US" dirty="0"/>
              <a:t> “Enter by the narrow gate. For the gate is wide and the way is </a:t>
            </a:r>
            <a:r>
              <a:rPr lang="en-US" dirty="0" smtClean="0"/>
              <a:t>easy </a:t>
            </a:r>
            <a:r>
              <a:rPr lang="en-US" dirty="0"/>
              <a:t>that leads to destruction, and those who enter by it are many. </a:t>
            </a:r>
            <a:r>
              <a:rPr lang="en-US" dirty="0" smtClean="0"/>
              <a:t> </a:t>
            </a:r>
            <a:r>
              <a:rPr lang="en-US" dirty="0"/>
              <a:t>For the gate is narrow and the way is hard that leads to life, and those who </a:t>
            </a:r>
            <a:r>
              <a:rPr lang="en-US" b="1" u="sng" dirty="0" smtClean="0"/>
              <a:t>find</a:t>
            </a:r>
            <a:r>
              <a:rPr lang="en-US" dirty="0" smtClean="0"/>
              <a:t> </a:t>
            </a:r>
            <a:r>
              <a:rPr lang="en-US" dirty="0"/>
              <a:t>it are few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9676" y="787272"/>
            <a:ext cx="5184648" cy="1077218"/>
          </a:xfrm>
        </p:spPr>
        <p:txBody>
          <a:bodyPr/>
          <a:lstStyle/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We can understand the Bible </a:t>
            </a:r>
            <a:r>
              <a:rPr lang="en-US" dirty="0" smtClean="0">
                <a:effectLst>
                  <a:outerShdw sx="0" sy="0">
                    <a:srgbClr val="000000"/>
                  </a:outerShdw>
                </a:effectLst>
              </a:rPr>
              <a:t>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1336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John 17:20-21 (ESV)</a:t>
            </a:r>
          </a:p>
          <a:p>
            <a:endParaRPr lang="en-US" sz="2400" dirty="0"/>
          </a:p>
          <a:p>
            <a:r>
              <a:rPr lang="en-US" dirty="0"/>
              <a:t> </a:t>
            </a:r>
            <a:r>
              <a:rPr lang="en-US" dirty="0" smtClean="0"/>
              <a:t>“I </a:t>
            </a:r>
            <a:r>
              <a:rPr lang="en-US" dirty="0"/>
              <a:t>do not ask for these only, but also for those who will</a:t>
            </a:r>
            <a:r>
              <a:rPr lang="en-US" b="1" dirty="0"/>
              <a:t> </a:t>
            </a:r>
            <a:r>
              <a:rPr lang="en-US" b="1" u="sng" dirty="0"/>
              <a:t>believe</a:t>
            </a:r>
            <a:r>
              <a:rPr lang="en-US" b="1" dirty="0"/>
              <a:t> </a:t>
            </a:r>
            <a:r>
              <a:rPr lang="en-US" b="1" u="sng" dirty="0"/>
              <a:t>in</a:t>
            </a:r>
            <a:r>
              <a:rPr lang="en-US" b="1" dirty="0"/>
              <a:t> </a:t>
            </a:r>
            <a:r>
              <a:rPr lang="en-US" b="1" u="sng" dirty="0"/>
              <a:t>me</a:t>
            </a:r>
            <a:r>
              <a:rPr lang="en-US" b="1" dirty="0"/>
              <a:t> </a:t>
            </a:r>
            <a:r>
              <a:rPr lang="en-US" b="1" u="sng" dirty="0"/>
              <a:t>through</a:t>
            </a:r>
            <a:r>
              <a:rPr lang="en-US" b="1" dirty="0"/>
              <a:t> </a:t>
            </a:r>
            <a:r>
              <a:rPr lang="en-US" b="1" u="sng" dirty="0"/>
              <a:t>their</a:t>
            </a:r>
            <a:r>
              <a:rPr lang="en-US" b="1" dirty="0"/>
              <a:t> </a:t>
            </a:r>
            <a:r>
              <a:rPr lang="en-US" b="1" u="sng" dirty="0"/>
              <a:t>word</a:t>
            </a:r>
            <a:r>
              <a:rPr lang="en-US" b="1" dirty="0"/>
              <a:t>, </a:t>
            </a:r>
            <a:r>
              <a:rPr lang="en-US" b="1" u="sng" dirty="0" smtClean="0"/>
              <a:t>that</a:t>
            </a:r>
            <a:r>
              <a:rPr lang="en-US" b="1" dirty="0" smtClean="0"/>
              <a:t> </a:t>
            </a:r>
            <a:r>
              <a:rPr lang="en-US" b="1" u="sng" dirty="0"/>
              <a:t>they</a:t>
            </a:r>
            <a:r>
              <a:rPr lang="en-US" b="1" dirty="0"/>
              <a:t> </a:t>
            </a:r>
            <a:r>
              <a:rPr lang="en-US" b="1" u="sng" dirty="0"/>
              <a:t>may</a:t>
            </a:r>
            <a:r>
              <a:rPr lang="en-US" b="1" dirty="0"/>
              <a:t> </a:t>
            </a:r>
            <a:r>
              <a:rPr lang="en-US" b="1" u="sng" dirty="0"/>
              <a:t>all</a:t>
            </a:r>
            <a:r>
              <a:rPr lang="en-US" b="1" dirty="0"/>
              <a:t> </a:t>
            </a:r>
            <a:r>
              <a:rPr lang="en-US" b="1" u="sng" dirty="0"/>
              <a:t>be</a:t>
            </a:r>
            <a:r>
              <a:rPr lang="en-US" b="1" dirty="0"/>
              <a:t> </a:t>
            </a:r>
            <a:r>
              <a:rPr lang="en-US" b="1" u="sng" dirty="0"/>
              <a:t>one</a:t>
            </a:r>
            <a:r>
              <a:rPr lang="en-US" dirty="0"/>
              <a:t>, just as you, Father, are in me, and I in you, that they also may be in us, so that the world may believe that you have sent me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79676" y="787272"/>
            <a:ext cx="5184648" cy="1077218"/>
          </a:xfrm>
        </p:spPr>
        <p:txBody>
          <a:bodyPr/>
          <a:lstStyle/>
          <a:p>
            <a:pPr lvl="0"/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We can understand the Bible </a:t>
            </a:r>
            <a:r>
              <a:rPr lang="en-US" dirty="0" smtClean="0">
                <a:effectLst>
                  <a:outerShdw sx="0" sy="0">
                    <a:srgbClr val="000000"/>
                  </a:outerShdw>
                </a:effectLst>
              </a:rPr>
              <a:t>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2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Joshua 1:8a (HCSB)</a:t>
            </a:r>
          </a:p>
          <a:p>
            <a:endParaRPr lang="en-US" sz="2400" dirty="0"/>
          </a:p>
          <a:p>
            <a:r>
              <a:rPr lang="en-US" dirty="0" smtClean="0"/>
              <a:t>“This </a:t>
            </a:r>
            <a:r>
              <a:rPr lang="en-US" dirty="0"/>
              <a:t>book of instruction must not depart from your mouth; </a:t>
            </a:r>
            <a:r>
              <a:rPr lang="en-US" b="1" u="sng" dirty="0"/>
              <a:t>you</a:t>
            </a:r>
            <a:r>
              <a:rPr lang="en-US" dirty="0"/>
              <a:t> </a:t>
            </a:r>
            <a:r>
              <a:rPr lang="en-US" b="1" u="sng" dirty="0"/>
              <a:t>are</a:t>
            </a:r>
            <a:r>
              <a:rPr lang="en-US" dirty="0"/>
              <a:t> </a:t>
            </a:r>
            <a:r>
              <a:rPr lang="en-US" b="1" u="sng" dirty="0"/>
              <a:t>to</a:t>
            </a:r>
            <a:r>
              <a:rPr lang="en-US" dirty="0"/>
              <a:t> </a:t>
            </a:r>
            <a:r>
              <a:rPr lang="en-US" b="1" u="sng" dirty="0" smtClean="0"/>
              <a:t>recite</a:t>
            </a:r>
            <a:r>
              <a:rPr lang="en-US" dirty="0" smtClean="0"/>
              <a:t> </a:t>
            </a:r>
            <a:r>
              <a:rPr lang="en-US" b="1" u="sng" dirty="0"/>
              <a:t>it</a:t>
            </a:r>
            <a:r>
              <a:rPr lang="en-US" dirty="0"/>
              <a:t> </a:t>
            </a:r>
            <a:r>
              <a:rPr lang="en-US" b="1" u="sng" dirty="0"/>
              <a:t>day</a:t>
            </a:r>
            <a:r>
              <a:rPr lang="en-US" dirty="0"/>
              <a:t> </a:t>
            </a:r>
            <a:r>
              <a:rPr lang="en-US" b="1" u="sng" dirty="0"/>
              <a:t>and</a:t>
            </a:r>
            <a:r>
              <a:rPr lang="en-US" dirty="0"/>
              <a:t> </a:t>
            </a:r>
            <a:r>
              <a:rPr lang="en-US" b="1" u="sng" dirty="0"/>
              <a:t>night</a:t>
            </a:r>
            <a:r>
              <a:rPr lang="en-US" dirty="0"/>
              <a:t> so that you may carefully observe everything written in it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sx="0" sy="0">
                    <a:srgbClr val="000000"/>
                  </a:outerShdw>
                </a:effectLst>
              </a:rPr>
              <a:t>We can understand the Bible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6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1" y="2133600"/>
            <a:ext cx="402336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Romans 2:11 (HCSB)</a:t>
            </a:r>
          </a:p>
          <a:p>
            <a:r>
              <a:rPr lang="en-US" dirty="0" smtClean="0"/>
              <a:t>“</a:t>
            </a:r>
            <a:r>
              <a:rPr lang="en-US" dirty="0"/>
              <a:t>There is </a:t>
            </a:r>
            <a:r>
              <a:rPr lang="en-US" b="1" u="sng" dirty="0"/>
              <a:t>no</a:t>
            </a:r>
            <a:r>
              <a:rPr lang="en-US" dirty="0"/>
              <a:t> </a:t>
            </a:r>
            <a:r>
              <a:rPr lang="en-US" b="1" u="sng" dirty="0"/>
              <a:t>favoritism</a:t>
            </a:r>
            <a:r>
              <a:rPr lang="en-US" dirty="0"/>
              <a:t> with God</a:t>
            </a:r>
            <a:r>
              <a:rPr lang="en-US" dirty="0" smtClean="0"/>
              <a:t>”</a:t>
            </a:r>
          </a:p>
          <a:p>
            <a:endParaRPr lang="en-US" sz="1300" dirty="0" smtClean="0"/>
          </a:p>
          <a:p>
            <a:r>
              <a:rPr lang="en-US" dirty="0" smtClean="0"/>
              <a:t>John 3:16 (HCSB)</a:t>
            </a:r>
          </a:p>
          <a:p>
            <a:r>
              <a:rPr lang="en-US" dirty="0" smtClean="0"/>
              <a:t>“</a:t>
            </a:r>
            <a:r>
              <a:rPr lang="en-US" dirty="0"/>
              <a:t>For God loved the world in this way</a:t>
            </a:r>
            <a:r>
              <a:rPr lang="en-US" dirty="0" smtClean="0"/>
              <a:t>: </a:t>
            </a:r>
            <a:r>
              <a:rPr lang="en-US" dirty="0"/>
              <a:t>He gave His One and Only Son, so that </a:t>
            </a:r>
            <a:r>
              <a:rPr lang="en-US" b="1" u="sng" dirty="0"/>
              <a:t>everyone</a:t>
            </a:r>
            <a:r>
              <a:rPr lang="en-US" dirty="0"/>
              <a:t> who believes in Him will not perish but have eternal life</a:t>
            </a:r>
            <a:r>
              <a:rPr lang="en-US" dirty="0" smtClean="0"/>
              <a:t>.”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63440" y="2133600"/>
            <a:ext cx="402336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Matthew 11:28 (HCSB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</a:t>
            </a:r>
            <a:r>
              <a:rPr lang="en-US" dirty="0"/>
              <a:t>Come to Me, </a:t>
            </a:r>
            <a:r>
              <a:rPr lang="en-US" b="1" u="sng" dirty="0"/>
              <a:t>all</a:t>
            </a:r>
            <a:r>
              <a:rPr lang="en-US" dirty="0"/>
              <a:t> </a:t>
            </a:r>
            <a:r>
              <a:rPr lang="en-US" b="1" u="sng" dirty="0"/>
              <a:t>of</a:t>
            </a:r>
            <a:r>
              <a:rPr lang="en-US" dirty="0"/>
              <a:t> </a:t>
            </a:r>
            <a:r>
              <a:rPr lang="en-US" b="1" u="sng" dirty="0"/>
              <a:t>you</a:t>
            </a:r>
            <a:r>
              <a:rPr lang="en-US" dirty="0"/>
              <a:t> who are weary and burdened, and I will give you rest</a:t>
            </a:r>
            <a:r>
              <a:rPr lang="en-US" dirty="0" smtClean="0"/>
              <a:t>.”</a:t>
            </a:r>
          </a:p>
          <a:p>
            <a:endParaRPr lang="en-US" sz="1300" dirty="0"/>
          </a:p>
          <a:p>
            <a:r>
              <a:rPr lang="en-US" dirty="0"/>
              <a:t>1 Timothy </a:t>
            </a:r>
            <a:r>
              <a:rPr lang="en-US" dirty="0" smtClean="0"/>
              <a:t>1:3-4 </a:t>
            </a:r>
            <a:r>
              <a:rPr lang="en-US" dirty="0"/>
              <a:t>(HCSB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“…God </a:t>
            </a:r>
            <a:r>
              <a:rPr lang="en-US" dirty="0"/>
              <a:t>our </a:t>
            </a:r>
            <a:r>
              <a:rPr lang="en-US" dirty="0" smtClean="0"/>
              <a:t>Savior …</a:t>
            </a:r>
            <a:r>
              <a:rPr lang="en-US" dirty="0"/>
              <a:t>wants </a:t>
            </a:r>
            <a:r>
              <a:rPr lang="en-US" b="1" u="sng" dirty="0"/>
              <a:t>everyone</a:t>
            </a:r>
            <a:r>
              <a:rPr lang="en-US" dirty="0"/>
              <a:t> to be saved and to come to the knowledge of the truth”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541051"/>
            <a:ext cx="5181600" cy="1569660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UNDERSTAND THE BIBLE SO </a:t>
            </a:r>
            <a:r>
              <a:rPr lang="en-US" dirty="0" smtClean="0"/>
              <a:t>WE </a:t>
            </a:r>
            <a:r>
              <a:rPr lang="en-US" dirty="0"/>
              <a:t>CAN GO TO HEAVEN</a:t>
            </a:r>
          </a:p>
        </p:txBody>
      </p:sp>
    </p:spTree>
    <p:extLst>
      <p:ext uri="{BB962C8B-B14F-4D97-AF65-F5344CB8AC3E}">
        <p14:creationId xmlns:p14="http://schemas.microsoft.com/office/powerpoint/2010/main" val="387763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88</TotalTime>
  <Words>465</Words>
  <Application>Microsoft Office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BlackTie</vt:lpstr>
      <vt:lpstr>PowerPoint Presentation</vt:lpstr>
      <vt:lpstr>Three Main Points:</vt:lpstr>
      <vt:lpstr>We Can Understand the Bible</vt:lpstr>
      <vt:lpstr>WE CAN Understand the Bible, but Not Everyone Wants to</vt:lpstr>
      <vt:lpstr>WE CAN Understand the Bible, but Not Everyone Wants to</vt:lpstr>
      <vt:lpstr>We can understand the Bible alike</vt:lpstr>
      <vt:lpstr>We can understand the Bible alike</vt:lpstr>
      <vt:lpstr>We can understand the Bible alike</vt:lpstr>
      <vt:lpstr>WE UNDERSTAND THE BIBLE SO WE CAN GO TO HEAVEN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Brian</cp:lastModifiedBy>
  <cp:revision>9</cp:revision>
  <dcterms:created xsi:type="dcterms:W3CDTF">2013-01-06T03:16:06Z</dcterms:created>
  <dcterms:modified xsi:type="dcterms:W3CDTF">2013-01-06T04:44:52Z</dcterms:modified>
</cp:coreProperties>
</file>