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6" r:id="rId7"/>
    <p:sldId id="267" r:id="rId8"/>
    <p:sldId id="262" r:id="rId9"/>
    <p:sldId id="268" r:id="rId10"/>
    <p:sldId id="272" r:id="rId11"/>
    <p:sldId id="271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5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06DE-2A8C-41CE-A838-DD94215E5AD2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496B-36BE-48A0-A9F3-0A353A421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7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06DE-2A8C-41CE-A838-DD94215E5AD2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496B-36BE-48A0-A9F3-0A353A421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254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06DE-2A8C-41CE-A838-DD94215E5AD2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496B-36BE-48A0-A9F3-0A353A421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64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06DE-2A8C-41CE-A838-DD94215E5AD2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496B-36BE-48A0-A9F3-0A353A421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98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06DE-2A8C-41CE-A838-DD94215E5AD2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496B-36BE-48A0-A9F3-0A353A421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89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06DE-2A8C-41CE-A838-DD94215E5AD2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496B-36BE-48A0-A9F3-0A353A421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034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06DE-2A8C-41CE-A838-DD94215E5AD2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496B-36BE-48A0-A9F3-0A353A421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45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06DE-2A8C-41CE-A838-DD94215E5AD2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496B-36BE-48A0-A9F3-0A353A421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82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06DE-2A8C-41CE-A838-DD94215E5AD2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496B-36BE-48A0-A9F3-0A353A421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26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06DE-2A8C-41CE-A838-DD94215E5AD2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496B-36BE-48A0-A9F3-0A353A421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58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06DE-2A8C-41CE-A838-DD94215E5AD2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496B-36BE-48A0-A9F3-0A353A421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01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D06DE-2A8C-41CE-A838-DD94215E5AD2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0496B-36BE-48A0-A9F3-0A353A421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54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1524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DO NOT PITCH YOUR TENT TOWARD SODOM!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1505129"/>
            <a:ext cx="7848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800000"/>
                </a:solidFill>
              </a:rPr>
              <a:t>INTRODUCTION – Genesis </a:t>
            </a:r>
            <a:r>
              <a:rPr lang="en-US" sz="3200" b="1" dirty="0" smtClean="0">
                <a:solidFill>
                  <a:srgbClr val="800000"/>
                </a:solidFill>
              </a:rPr>
              <a:t>13:12</a:t>
            </a:r>
          </a:p>
          <a:p>
            <a:endParaRPr lang="en-US" sz="2400" dirty="0"/>
          </a:p>
          <a:p>
            <a:r>
              <a:rPr lang="en-US" sz="2800" dirty="0"/>
              <a:t>KJV </a:t>
            </a:r>
            <a:r>
              <a:rPr lang="en-US" sz="2800" dirty="0" smtClean="0"/>
              <a:t>“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Lot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dwelled in the cities of the plain, and </a:t>
            </a:r>
            <a:r>
              <a:rPr lang="en-US" sz="2800" b="1" i="1" dirty="0">
                <a:latin typeface="Arial" pitchFamily="34" charset="0"/>
                <a:cs typeface="Arial" pitchFamily="34" charset="0"/>
              </a:rPr>
              <a:t>pitched his tent toward Sodom</a:t>
            </a:r>
            <a:r>
              <a:rPr lang="en-US" sz="2800" dirty="0" smtClean="0"/>
              <a:t>.”</a:t>
            </a:r>
            <a:endParaRPr lang="en-US" sz="2800" dirty="0" smtClean="0"/>
          </a:p>
          <a:p>
            <a:r>
              <a:rPr lang="en-US" sz="2800" dirty="0" smtClean="0"/>
              <a:t> </a:t>
            </a:r>
            <a:endParaRPr lang="en-US" sz="2800" dirty="0"/>
          </a:p>
          <a:p>
            <a:r>
              <a:rPr lang="en-US" sz="2800" dirty="0"/>
              <a:t>NKJV “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Lot dwelt in the cities of the plain and </a:t>
            </a:r>
            <a:r>
              <a:rPr lang="en-US" sz="2800" b="1" i="1" dirty="0">
                <a:latin typeface="Arial" pitchFamily="34" charset="0"/>
                <a:cs typeface="Arial" pitchFamily="34" charset="0"/>
              </a:rPr>
              <a:t>pitched his tent even as far as 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Sodom</a:t>
            </a:r>
            <a:r>
              <a:rPr lang="en-US" sz="2800" dirty="0" smtClean="0"/>
              <a:t>.”</a:t>
            </a:r>
            <a:endParaRPr lang="en-US" sz="2800" dirty="0" smtClean="0"/>
          </a:p>
          <a:p>
            <a:r>
              <a:rPr lang="en-US" sz="2800" dirty="0" smtClean="0"/>
              <a:t> </a:t>
            </a:r>
            <a:endParaRPr lang="en-US" sz="2800" dirty="0"/>
          </a:p>
          <a:p>
            <a:r>
              <a:rPr lang="en-US" sz="2800" dirty="0"/>
              <a:t>ESV “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Lot settled among the cities of the valley and </a:t>
            </a:r>
            <a:r>
              <a:rPr lang="en-US" sz="2800" b="1" i="1" dirty="0">
                <a:latin typeface="Arial" pitchFamily="34" charset="0"/>
                <a:cs typeface="Arial" pitchFamily="34" charset="0"/>
              </a:rPr>
              <a:t>moved his tent as far as Sodom</a:t>
            </a:r>
            <a:r>
              <a:rPr lang="en-US" sz="2800" dirty="0"/>
              <a:t>.”  </a:t>
            </a:r>
          </a:p>
        </p:txBody>
      </p:sp>
    </p:spTree>
    <p:extLst>
      <p:ext uri="{BB962C8B-B14F-4D97-AF65-F5344CB8AC3E}">
        <p14:creationId xmlns:p14="http://schemas.microsoft.com/office/powerpoint/2010/main" val="205695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5800" y="1384042"/>
            <a:ext cx="78486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</a:rPr>
              <a:t>CONCLUSIONS</a:t>
            </a:r>
            <a:endParaRPr lang="en-US" sz="2800" b="1" dirty="0" smtClean="0"/>
          </a:p>
          <a:p>
            <a:endParaRPr lang="en-US" sz="28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Do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not pitch your tent toward Sodom! Remember all the trials that Lot endured because he made that choice. Choose wisely where you live and the Christians present in that area.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524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DO NOT PITCH YOUR TENT TOWARD SODOM!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6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5800" y="1384042"/>
            <a:ext cx="78486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</a:rPr>
              <a:t>CONCLUSIONS</a:t>
            </a:r>
            <a:endParaRPr lang="en-US" sz="2800" b="1" dirty="0" smtClean="0"/>
          </a:p>
          <a:p>
            <a:endParaRPr lang="en-US" sz="28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 Christian, when you choose to be a part of a local church of Christ, make your choice based on God’s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will!</a:t>
            </a:r>
          </a:p>
          <a:p>
            <a:pPr marL="800100" lvl="1" indent="-342900">
              <a:buFont typeface="Courier New" pitchFamily="49" charset="0"/>
              <a:buChar char="o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Chose a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church where you and your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family: can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grow in the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Lord, be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an active part of the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work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rather than a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wall flower, and be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the most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useful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to the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Lord.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This attitude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helps a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family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church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to grow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stronger 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Eph.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4:13-16,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Col.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2:19, 2 Peter 3:17-18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524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DO NOT PITCH YOUR TENT TOWARD SODOM!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33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5800" y="1384042"/>
            <a:ext cx="7848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</a:rPr>
              <a:t>CONCLUSIONS</a:t>
            </a:r>
            <a:endParaRPr lang="en-US" sz="2800" b="1" dirty="0" smtClean="0"/>
          </a:p>
          <a:p>
            <a:endParaRPr lang="en-US" sz="28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We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need to remember that we can choose to pitch our tent (and our hearts) toward Sodom (or the world), no matter where we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live!</a:t>
            </a:r>
          </a:p>
          <a:p>
            <a:pPr marL="800100" lvl="1" indent="-342900">
              <a:buFont typeface="Courier New" pitchFamily="49" charset="0"/>
              <a:buChar char="o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We must be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careful not to let the world get into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our hearts.</a:t>
            </a:r>
          </a:p>
          <a:p>
            <a:pPr marL="800100" lvl="1" indent="-342900">
              <a:buFont typeface="Courier New" pitchFamily="49" charset="0"/>
              <a:buChar char="o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Rather,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we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must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be living with the Lord in our hearts wherever we are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!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524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DO NOT PITCH YOUR TENT TOWARD SODOM!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66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5800" y="1384042"/>
            <a:ext cx="78486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</a:rPr>
              <a:t>INVITATIONS</a:t>
            </a:r>
            <a:endParaRPr lang="en-US" sz="2800" b="1" dirty="0" smtClean="0"/>
          </a:p>
          <a:p>
            <a:endParaRPr lang="en-US" sz="28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i="1" dirty="0">
                <a:latin typeface="Arial" pitchFamily="34" charset="0"/>
                <a:cs typeface="Arial" pitchFamily="34" charset="0"/>
              </a:rPr>
              <a:t>Are you a member of the Lord’s Saved Body today?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If not, we encourage you to turn from your sins and be baptized to wash then away. Then you will be a child of God with Christ at your side as you make big decisions in your life.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i="1" dirty="0">
                <a:latin typeface="Arial" pitchFamily="34" charset="0"/>
                <a:cs typeface="Arial" pitchFamily="34" charset="0"/>
              </a:rPr>
              <a:t>If you are a Christian who has been letting the world influence your heart away from God, why not change that now and repent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524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DO NOT PITCH YOUR TENT TOWARD SODOM!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28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5800" y="1295400"/>
            <a:ext cx="78486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</a:rPr>
              <a:t>LOT’S CHOICE</a:t>
            </a:r>
            <a:endParaRPr lang="en-US" sz="3200" b="1" dirty="0" smtClean="0">
              <a:solidFill>
                <a:srgbClr val="8000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Lot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chose what was good for his livestock rather than what was good for his family (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Genesis 13:10-13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wickedness in Sodom was exceedingly great (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Genesis 19:2-5, 9-11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God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would have spared Sodom and Gomorrah if only 10 righteous people could have been found there (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Genesis 18:32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Not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only did Lot's family live in Sodom, but Sodom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began to live in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Lot's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family.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524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DO NOT PITCH YOUR TENT TOWARD SODOM!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46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1600200"/>
            <a:ext cx="7391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</a:rPr>
              <a:t>THE INFLUENCE OF </a:t>
            </a:r>
            <a:r>
              <a:rPr lang="en-US" sz="3200" b="1" dirty="0" smtClean="0">
                <a:solidFill>
                  <a:srgbClr val="800000"/>
                </a:solidFill>
              </a:rPr>
              <a:t>SODOM CAUSED:</a:t>
            </a:r>
            <a:endParaRPr lang="en-US" sz="3200" b="1" dirty="0" smtClean="0">
              <a:solidFill>
                <a:srgbClr val="800000"/>
              </a:solidFill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1) Respect for elders/parents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to decline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(2) A reluctance to flee evil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(3) Fear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to reign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in the place of faith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(4) 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Earthly desires were stronger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than the willingness to obey God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(5) Immorality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to take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root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524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DO NOT PITCH YOUR TENT TOWARD SODOM!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58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5146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800000"/>
                </a:solidFill>
              </a:rPr>
              <a:t>GENESIS 19:12-30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524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DO NOT PITCH YOUR TENT TOWARD SODOM!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97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5800" y="1371600"/>
            <a:ext cx="78486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(1) THE </a:t>
            </a:r>
            <a:r>
              <a:rPr lang="en-US" sz="2800" b="1" dirty="0" smtClean="0"/>
              <a:t>INFLUENCE OF SODOM CAUSED </a:t>
            </a:r>
            <a:r>
              <a:rPr lang="en-US" sz="2800" b="1" dirty="0" smtClean="0"/>
              <a:t>RESPECT FOR </a:t>
            </a:r>
            <a:r>
              <a:rPr lang="en-US" sz="2800" b="1" dirty="0" smtClean="0"/>
              <a:t>ELDERS/PARENTS TO </a:t>
            </a:r>
            <a:r>
              <a:rPr lang="en-US" sz="2800" b="1" dirty="0" smtClean="0"/>
              <a:t>DECLINE</a:t>
            </a:r>
          </a:p>
          <a:p>
            <a:pPr marL="514350" indent="-514350">
              <a:buAutoNum type="arabicParenBoth"/>
            </a:pPr>
            <a:endParaRPr lang="en-US" sz="28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Lot’s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sons-in-law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did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not take the older and wiser Lot seriously (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Genesis 19:14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When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the world (i.e., Sodom) lives in one's heart today; respect for parents and the elderly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declines.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God demands respect for the elderly (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Leviticus 19:32, 1 Timothy 5:1-2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524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DO NOT PITCH YOUR TENT TOWARD SODOM!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16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92727" y="1352729"/>
            <a:ext cx="7848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(</a:t>
            </a:r>
            <a:r>
              <a:rPr lang="en-US" sz="2800" b="1" dirty="0">
                <a:solidFill>
                  <a:srgbClr val="000000"/>
                </a:solidFill>
              </a:rPr>
              <a:t>2) THE INFLUENCE OF SODOM CAUSED A RELUCTANCE TO FLEE </a:t>
            </a:r>
            <a:r>
              <a:rPr lang="en-US" sz="2800" b="1" dirty="0" smtClean="0">
                <a:solidFill>
                  <a:srgbClr val="000000"/>
                </a:solidFill>
              </a:rPr>
              <a:t>EVIL</a:t>
            </a:r>
          </a:p>
          <a:p>
            <a:endParaRPr lang="en-US" sz="28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angels had to literally lead Lot and his family by the hand out of Sodom (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Genesis 19:15-16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Sodom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had things that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tempted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Jude 6-7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You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would think that Lot and his family would have been "long gone" before now.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Today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Christians are commanded to flee sexual immorality (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1 Corinthians 6:18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Joseph’s response to temptation,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"How can I do this great wickedness, and sin against God?" 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Gen. 39:9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524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DO NOT PITCH YOUR TENT TOWARD SODOM!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46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92727" y="1352729"/>
            <a:ext cx="78486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(</a:t>
            </a:r>
            <a:r>
              <a:rPr lang="en-US" sz="2800" b="1" dirty="0"/>
              <a:t>3) THE INFLUENCE OF SODOM CAUSED FEAR TO REIGN IN THE PLACE OF </a:t>
            </a:r>
            <a:r>
              <a:rPr lang="en-US" sz="2800" b="1" dirty="0" smtClean="0"/>
              <a:t>FAITH</a:t>
            </a:r>
          </a:p>
          <a:p>
            <a:endParaRPr lang="en-US" sz="28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Lot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was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afraid (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Genesis 19:19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Later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he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was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afraid to dwell in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Zoar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Genesis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19:30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God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does not give the spirit of fear to his people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(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2 Timothy 1:7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Let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us not dwell on our fears, but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trust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God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who replaces fear with power and love (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1 John 4:18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).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524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DO NOT PITCH YOUR TENT TOWARD SODOM!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01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5800" y="1359656"/>
            <a:ext cx="7848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(</a:t>
            </a:r>
            <a:r>
              <a:rPr lang="en-US" sz="2800" b="1" dirty="0" smtClean="0"/>
              <a:t>4) THE INFLUENCE OF SODOM CAUSED </a:t>
            </a:r>
            <a:r>
              <a:rPr lang="en-US" sz="2800" b="1" dirty="0" smtClean="0"/>
              <a:t>EARTHLY DESIRES TO </a:t>
            </a:r>
            <a:r>
              <a:rPr lang="en-US" sz="2800" b="1" dirty="0" smtClean="0"/>
              <a:t>BE STRONGER THAN </a:t>
            </a:r>
            <a:r>
              <a:rPr lang="en-US" sz="2800" b="1" dirty="0" smtClean="0"/>
              <a:t>THE WILLINGNESS TO OBEY GOD</a:t>
            </a:r>
          </a:p>
          <a:p>
            <a:endParaRPr lang="en-US" sz="28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command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Genesis 19:17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Like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the rich young ruler,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Lot’s wife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seemed reluctant to leave behind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her possessions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Luke 17:28-33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Disobeying brought swift death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Genesis 19:26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Jesus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tells us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Remember Lot‘s wife”.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We cannot disobey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get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by with it.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God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be feared and reverenced (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Hebrews 12:28-29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524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DO NOT PITCH YOUR TENT TOWARD SODOM!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39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5800" y="1359656"/>
            <a:ext cx="7848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(</a:t>
            </a:r>
            <a:r>
              <a:rPr lang="en-US" sz="2800" b="1" dirty="0">
                <a:solidFill>
                  <a:srgbClr val="000000"/>
                </a:solidFill>
              </a:rPr>
              <a:t>5) THE INFLUENCE OF SODOM CAUSED IMMORALITY TO TAKE </a:t>
            </a:r>
            <a:r>
              <a:rPr lang="en-US" sz="2800" b="1" dirty="0" smtClean="0">
                <a:solidFill>
                  <a:srgbClr val="000000"/>
                </a:solidFill>
              </a:rPr>
              <a:t>ROOT</a:t>
            </a:r>
            <a:endParaRPr lang="en-US" sz="2800" b="1" dirty="0" smtClean="0"/>
          </a:p>
          <a:p>
            <a:endParaRPr lang="en-US" sz="28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Sodom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was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in Lot's daughters hearts 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Peter 2:6-8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Instead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sinning, as recorded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in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Genesis 19:30-38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they could have gone back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with Abraham.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We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cannot feed our mind on the garbage of this world without consequences.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Let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us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think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on holy, righteous, and spiritual things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Philippians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4:8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Our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mind is part of our body and is to be kept holy and pure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Romans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12:1-2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524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DO NOT PITCH YOUR TENT TOWARD SODOM!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81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</TotalTime>
  <Words>966</Words>
  <Application>Microsoft Office PowerPoint</Application>
  <PresentationFormat>On-screen Show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</dc:creator>
  <cp:lastModifiedBy>Murray</cp:lastModifiedBy>
  <cp:revision>19</cp:revision>
  <dcterms:created xsi:type="dcterms:W3CDTF">2013-03-08T21:59:13Z</dcterms:created>
  <dcterms:modified xsi:type="dcterms:W3CDTF">2013-03-09T19:20:30Z</dcterms:modified>
</cp:coreProperties>
</file>