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895C-909E-4DBF-A15D-F7AC73F257FE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E01E-1CDB-459B-AC26-048B498421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For What Do You Hunger?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76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Mt. 5:6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un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38400"/>
            <a:ext cx="6019800" cy="418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is Better?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Fill ourselves as much as possible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Spend excessively on food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Eat like a ravenous animal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/>
          <a:p>
            <a:r>
              <a:rPr lang="en-US" b="1" dirty="0" smtClean="0"/>
              <a:t>Share with those in need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Moderate our food budget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Use temperance, etiquette, manners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4958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Blessed are those who hunger and thirst after righteousness, for they shall be filled.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God’s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Fear God &amp; keep His commands</a:t>
            </a:r>
            <a:r>
              <a:rPr lang="en-US" dirty="0" smtClean="0"/>
              <a:t> </a:t>
            </a:r>
            <a:r>
              <a:rPr lang="en-US" b="1" dirty="0" smtClean="0"/>
              <a:t>– </a:t>
            </a:r>
            <a:r>
              <a:rPr lang="en-US" b="1" dirty="0" smtClean="0"/>
              <a:t>Eccl. 12:13.</a:t>
            </a:r>
            <a:endParaRPr lang="en-US" b="1" dirty="0" smtClean="0"/>
          </a:p>
          <a:p>
            <a:r>
              <a:rPr lang="en-US" b="1" dirty="0" smtClean="0"/>
              <a:t>Active love &amp; faith with action – Jam. 2:15-18.</a:t>
            </a:r>
          </a:p>
          <a:p>
            <a:r>
              <a:rPr lang="en-US" b="1" dirty="0" smtClean="0"/>
              <a:t>Place God &amp; others above self – </a:t>
            </a:r>
            <a:r>
              <a:rPr lang="en-US" b="1" dirty="0" err="1" smtClean="0"/>
              <a:t>Lk</a:t>
            </a:r>
            <a:r>
              <a:rPr lang="en-US" b="1" dirty="0" smtClean="0"/>
              <a:t>. 10:25-37.</a:t>
            </a:r>
          </a:p>
          <a:p>
            <a:r>
              <a:rPr lang="en-US" b="1" dirty="0" smtClean="0"/>
              <a:t>Everything flows from this principle.</a:t>
            </a:r>
          </a:p>
          <a:p>
            <a:pPr lvl="1"/>
            <a:r>
              <a:rPr lang="en-US" b="1" dirty="0" smtClean="0"/>
              <a:t>We will obey God because we are striving to do His will – 1 Jn. 2:3.</a:t>
            </a:r>
          </a:p>
          <a:p>
            <a:pPr lvl="1"/>
            <a:r>
              <a:rPr lang="en-US" b="1" dirty="0" smtClean="0"/>
              <a:t>We place our desires in subjection to His – Jam. 3:13-18.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Obedience &amp; Unselfishness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b="1" dirty="0" smtClean="0"/>
              <a:t>Works of Flesh v. Fruit of the Spirit – Gal. 5</a:t>
            </a:r>
          </a:p>
          <a:p>
            <a:r>
              <a:rPr lang="en-US" b="1" dirty="0" smtClean="0"/>
              <a:t>Types of Sin v. Self-Control – 1 Jn. 2:15-16.</a:t>
            </a:r>
          </a:p>
          <a:p>
            <a:r>
              <a:rPr lang="en-US" b="1" dirty="0" smtClean="0"/>
              <a:t>“Addictions”</a:t>
            </a:r>
          </a:p>
        </p:txBody>
      </p:sp>
      <p:pic>
        <p:nvPicPr>
          <p:cNvPr id="10" name="Picture 9" descr="no-coffee-meme-generator-what-do-you-mean-there-s-no-coffee-3b1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2611605" cy="32829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3200400"/>
            <a:ext cx="6781800" cy="31242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Alcohol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Tobacco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Gambling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Illicit Sex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Prescriptions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/>
              <a:t>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Shopping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/>
              <a:t>Caffeine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/>
              <a:t>Hobbies</a:t>
            </a:r>
            <a:endParaRPr lang="en-US" sz="32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/>
              <a:t>Social media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Hording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6150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What about food???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Food is necessary for our physical survival, but gluttony is sinful. </a:t>
            </a:r>
            <a:endParaRPr lang="en-US" b="1" dirty="0"/>
          </a:p>
        </p:txBody>
      </p:sp>
      <p:pic>
        <p:nvPicPr>
          <p:cNvPr id="4" name="Content Placeholder 3" descr="Gluttony-Dog--39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1" y="1739837"/>
            <a:ext cx="3695480" cy="481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Gluttony Is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 regular meal – 1 Cor. 11:22</a:t>
            </a:r>
          </a:p>
          <a:p>
            <a:r>
              <a:rPr lang="en-US" b="1" dirty="0" smtClean="0"/>
              <a:t>A social meal – Mt. 11:18-19; Gal. 2:12</a:t>
            </a:r>
          </a:p>
          <a:p>
            <a:r>
              <a:rPr lang="en-US" b="1" dirty="0" smtClean="0"/>
              <a:t>Feast</a:t>
            </a:r>
          </a:p>
          <a:p>
            <a:pPr lvl="1"/>
            <a:r>
              <a:rPr lang="en-US" b="1" dirty="0" smtClean="0"/>
              <a:t>Commanded in Old Testament – Num. 29:12</a:t>
            </a:r>
          </a:p>
          <a:p>
            <a:pPr lvl="1"/>
            <a:r>
              <a:rPr lang="en-US" b="1" dirty="0" smtClean="0"/>
              <a:t>Approved by Jesus – </a:t>
            </a:r>
            <a:r>
              <a:rPr lang="en-US" b="1" dirty="0" err="1" smtClean="0"/>
              <a:t>Lk</a:t>
            </a:r>
            <a:r>
              <a:rPr lang="en-US" b="1" dirty="0" smtClean="0"/>
              <a:t>. 14:13</a:t>
            </a:r>
            <a:endParaRPr lang="en-US" b="1" dirty="0"/>
          </a:p>
        </p:txBody>
      </p:sp>
      <p:pic>
        <p:nvPicPr>
          <p:cNvPr id="5" name="Picture 4" descr="familymealw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962400"/>
            <a:ext cx="5643562" cy="271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Gluttony 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Zalal</a:t>
            </a:r>
            <a:r>
              <a:rPr lang="en-US" b="1" dirty="0" smtClean="0"/>
              <a:t> (Hebrew) – “Riotous eater”; to be loose morally or worthless.</a:t>
            </a:r>
          </a:p>
          <a:p>
            <a:r>
              <a:rPr lang="en-US" b="1" dirty="0" err="1" smtClean="0"/>
              <a:t>Phagos</a:t>
            </a:r>
            <a:r>
              <a:rPr lang="en-US" b="1" dirty="0" smtClean="0"/>
              <a:t> (Greek) – One who eats (meat).</a:t>
            </a:r>
            <a:endParaRPr lang="en-US" b="1" dirty="0"/>
          </a:p>
        </p:txBody>
      </p:sp>
      <p:pic>
        <p:nvPicPr>
          <p:cNvPr id="5" name="Picture 4" descr="familymealw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76600"/>
            <a:ext cx="4953000" cy="333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Gluttony 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Overconsumption of food – Prov. 25:16</a:t>
            </a:r>
          </a:p>
          <a:p>
            <a:r>
              <a:rPr lang="en-US" b="1" dirty="0" smtClean="0"/>
              <a:t>Yielding to intense craving – Num. 11:4-6, 33</a:t>
            </a:r>
          </a:p>
          <a:p>
            <a:r>
              <a:rPr lang="en-US" b="1" dirty="0" smtClean="0"/>
              <a:t>Putting food first – Gen. 25:29-34; Heb. 12:16</a:t>
            </a:r>
          </a:p>
          <a:p>
            <a:r>
              <a:rPr lang="en-US" b="1" dirty="0" smtClean="0"/>
              <a:t>Excessive extravagance – Dan. 1:5, 9, 12-15</a:t>
            </a:r>
            <a:endParaRPr lang="en-US" b="1" dirty="0"/>
          </a:p>
        </p:txBody>
      </p:sp>
      <p:pic>
        <p:nvPicPr>
          <p:cNvPr id="6" name="Picture 5" descr="zzzzzzz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14800"/>
            <a:ext cx="3912781" cy="2438400"/>
          </a:xfrm>
          <a:prstGeom prst="rect">
            <a:avLst/>
          </a:prstGeom>
        </p:spPr>
      </p:pic>
      <p:pic>
        <p:nvPicPr>
          <p:cNvPr id="7" name="Picture 6" descr="sunda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038600"/>
            <a:ext cx="3581399" cy="255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Connotations with Gluttony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Deut. 21:18-21 – Stubborn, rebellious, disobedient</a:t>
            </a:r>
          </a:p>
          <a:p>
            <a:r>
              <a:rPr lang="en-US" b="1" dirty="0" smtClean="0"/>
              <a:t>Prov. 23:20-21 – Winebibber, drunkard</a:t>
            </a:r>
          </a:p>
          <a:p>
            <a:r>
              <a:rPr lang="en-US" b="1" dirty="0" smtClean="0"/>
              <a:t>Prov. 23:2 – Deceptive</a:t>
            </a:r>
          </a:p>
          <a:p>
            <a:r>
              <a:rPr lang="en-US" b="1" dirty="0" smtClean="0"/>
              <a:t>Prov. 28:7 – Shame</a:t>
            </a:r>
          </a:p>
          <a:p>
            <a:r>
              <a:rPr lang="en-US" b="1" dirty="0" smtClean="0"/>
              <a:t>Tit. 1:12 – Liars, evil </a:t>
            </a:r>
            <a:br>
              <a:rPr lang="en-US" b="1" dirty="0" smtClean="0"/>
            </a:br>
            <a:r>
              <a:rPr lang="en-US" b="1" dirty="0" smtClean="0"/>
              <a:t>beasts, lazy</a:t>
            </a:r>
            <a:endParaRPr lang="en-US" b="1" dirty="0"/>
          </a:p>
        </p:txBody>
      </p:sp>
      <p:pic>
        <p:nvPicPr>
          <p:cNvPr id="7" name="Picture 6" descr="sund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778" y="3352800"/>
            <a:ext cx="4073048" cy="332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Must Exercise Self-Control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Gal. 5:22 – Self-control is a Fruit of the Spirit</a:t>
            </a:r>
          </a:p>
          <a:p>
            <a:r>
              <a:rPr lang="en-US" b="1" dirty="0" smtClean="0"/>
              <a:t>2 Pet. 1:5-7 – Needed to bear fruit</a:t>
            </a:r>
          </a:p>
          <a:p>
            <a:r>
              <a:rPr lang="en-US" b="1" dirty="0" smtClean="0"/>
              <a:t>2 Cor. 10:4-5 – Bring every thought into captivity…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7" name="Picture 6" descr="sund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355580"/>
            <a:ext cx="4724826" cy="314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For What Do You Hunger?</vt:lpstr>
      <vt:lpstr>Summary of God’s Expectations</vt:lpstr>
      <vt:lpstr>Obedience &amp; Unselfishness</vt:lpstr>
      <vt:lpstr>Food is necessary for our physical survival, but gluttony is sinful. </vt:lpstr>
      <vt:lpstr>What Gluttony Is Not</vt:lpstr>
      <vt:lpstr>What Gluttony Is</vt:lpstr>
      <vt:lpstr>What Gluttony Is</vt:lpstr>
      <vt:lpstr>Connotations with Gluttony</vt:lpstr>
      <vt:lpstr>We Must Exercise Self-Control</vt:lpstr>
      <vt:lpstr>Which is Better?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What Do You Hunger?</dc:title>
  <dc:creator>Bill</dc:creator>
  <cp:lastModifiedBy>Bill</cp:lastModifiedBy>
  <cp:revision>13</cp:revision>
  <dcterms:created xsi:type="dcterms:W3CDTF">2015-01-18T08:01:00Z</dcterms:created>
  <dcterms:modified xsi:type="dcterms:W3CDTF">2015-01-18T10:03:11Z</dcterms:modified>
</cp:coreProperties>
</file>