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30BE-8203-428A-B2AB-C92EC9A28F54}" type="datetimeFigureOut">
              <a:rPr lang="en-US" smtClean="0"/>
              <a:pPr/>
              <a:t>8/4/2013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B75D-2CB7-4F83-A22B-36DCD10D9C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30BE-8203-428A-B2AB-C92EC9A28F54}" type="datetimeFigureOut">
              <a:rPr lang="en-US" smtClean="0"/>
              <a:pPr/>
              <a:t>8/4/2013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B75D-2CB7-4F83-A22B-36DCD10D9C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30BE-8203-428A-B2AB-C92EC9A28F54}" type="datetimeFigureOut">
              <a:rPr lang="en-US" smtClean="0"/>
              <a:pPr/>
              <a:t>8/4/2013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B75D-2CB7-4F83-A22B-36DCD10D9C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30BE-8203-428A-B2AB-C92EC9A28F54}" type="datetimeFigureOut">
              <a:rPr lang="en-US" smtClean="0"/>
              <a:pPr/>
              <a:t>8/4/2013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B75D-2CB7-4F83-A22B-36DCD10D9C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30BE-8203-428A-B2AB-C92EC9A28F54}" type="datetimeFigureOut">
              <a:rPr lang="en-US" smtClean="0"/>
              <a:pPr/>
              <a:t>8/4/2013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B75D-2CB7-4F83-A22B-36DCD10D9C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30BE-8203-428A-B2AB-C92EC9A28F54}" type="datetimeFigureOut">
              <a:rPr lang="en-US" smtClean="0"/>
              <a:pPr/>
              <a:t>8/4/2013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B75D-2CB7-4F83-A22B-36DCD10D9C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30BE-8203-428A-B2AB-C92EC9A28F54}" type="datetimeFigureOut">
              <a:rPr lang="en-US" smtClean="0"/>
              <a:pPr/>
              <a:t>8/4/2013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B75D-2CB7-4F83-A22B-36DCD10D9C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30BE-8203-428A-B2AB-C92EC9A28F54}" type="datetimeFigureOut">
              <a:rPr lang="en-US" smtClean="0"/>
              <a:pPr/>
              <a:t>8/4/2013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B75D-2CB7-4F83-A22B-36DCD10D9C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30BE-8203-428A-B2AB-C92EC9A28F54}" type="datetimeFigureOut">
              <a:rPr lang="en-US" smtClean="0"/>
              <a:pPr/>
              <a:t>8/4/2013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B75D-2CB7-4F83-A22B-36DCD10D9C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30BE-8203-428A-B2AB-C92EC9A28F54}" type="datetimeFigureOut">
              <a:rPr lang="en-US" smtClean="0"/>
              <a:pPr/>
              <a:t>8/4/2013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1B75D-2CB7-4F83-A22B-36DCD10D9C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F1830BE-8203-428A-B2AB-C92EC9A28F54}" type="datetimeFigureOut">
              <a:rPr lang="en-US" smtClean="0"/>
              <a:pPr/>
              <a:t>8/4/2013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431B75D-2CB7-4F83-A22B-36DCD10D9C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F1830BE-8203-428A-B2AB-C92EC9A28F54}" type="datetimeFigureOut">
              <a:rPr lang="en-US" smtClean="0"/>
              <a:pPr/>
              <a:t>8/4/2013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431B75D-2CB7-4F83-A22B-36DCD10D9C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normAutofit/>
          </a:bodyPr>
          <a:lstStyle/>
          <a:p>
            <a:pPr algn="l"/>
            <a:r>
              <a:rPr lang="en-US" sz="9600" b="1" dirty="0" smtClean="0">
                <a:latin typeface="Georgia" pitchFamily="18" charset="0"/>
              </a:rPr>
              <a:t>	      </a:t>
            </a:r>
            <a:r>
              <a:rPr lang="en-US" sz="9600" b="1" i="1" dirty="0" smtClean="0">
                <a:solidFill>
                  <a:schemeClr val="tx1"/>
                </a:solidFill>
                <a:latin typeface="Georgia" pitchFamily="18" charset="0"/>
              </a:rPr>
              <a:t>HAVE TO</a:t>
            </a:r>
            <a:r>
              <a:rPr lang="en-US" sz="6000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en-US" sz="6000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en-US" sz="6000" dirty="0" smtClean="0">
                <a:solidFill>
                  <a:schemeClr val="tx1"/>
                </a:solidFill>
                <a:latin typeface="Georgia" pitchFamily="18" charset="0"/>
              </a:rPr>
              <a:t>			     </a:t>
            </a:r>
            <a:r>
              <a:rPr lang="en-US" sz="9600" dirty="0" smtClean="0">
                <a:solidFill>
                  <a:schemeClr val="tx1"/>
                </a:solidFill>
                <a:latin typeface="Georgia" pitchFamily="18" charset="0"/>
              </a:rPr>
              <a:t>V</a:t>
            </a:r>
            <a:r>
              <a:rPr lang="en-US" sz="9600" b="1" dirty="0" smtClean="0">
                <a:solidFill>
                  <a:schemeClr val="tx1"/>
                </a:solidFill>
                <a:latin typeface="Georgia" pitchFamily="18" charset="0"/>
              </a:rPr>
              <a:t>S.</a:t>
            </a:r>
            <a:r>
              <a:rPr lang="en-US" sz="6000" b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br>
              <a:rPr lang="en-US" sz="6000" b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en-US" sz="6000" b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n-US" sz="9600" b="1" i="1" dirty="0" smtClean="0">
                <a:solidFill>
                  <a:schemeClr val="tx1"/>
                </a:solidFill>
                <a:latin typeface="Georgia" pitchFamily="18" charset="0"/>
              </a:rPr>
              <a:t>WANT TO</a:t>
            </a:r>
            <a:endParaRPr lang="en-US" sz="9600" b="1" i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8991600" cy="1447800"/>
          </a:xfrm>
        </p:spPr>
        <p:txBody>
          <a:bodyPr>
            <a:normAutofit/>
          </a:bodyPr>
          <a:lstStyle/>
          <a:p>
            <a:pPr algn="ctr"/>
            <a:r>
              <a:rPr lang="en-US" sz="7200" b="1" i="1" dirty="0" smtClean="0">
                <a:latin typeface="Georgia" pitchFamily="18" charset="0"/>
              </a:rPr>
              <a:t>Revelation 5:8-14 </a:t>
            </a:r>
            <a:endParaRPr lang="en-US" sz="7200" b="1" i="1" dirty="0">
              <a:latin typeface="Georgia" pitchFamily="18" charset="0"/>
            </a:endParaRPr>
          </a:p>
        </p:txBody>
      </p:sp>
      <p:pic>
        <p:nvPicPr>
          <p:cNvPr id="5" name="Picture 4" descr="BBRADLib_Happy_Fac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2590800"/>
            <a:ext cx="2133600" cy="2133600"/>
          </a:xfrm>
          <a:prstGeom prst="rect">
            <a:avLst/>
          </a:prstGeom>
        </p:spPr>
      </p:pic>
      <p:pic>
        <p:nvPicPr>
          <p:cNvPr id="6" name="Picture 5" descr="frowny_fac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7220" y="304800"/>
            <a:ext cx="2249796" cy="22098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Georgia" pitchFamily="18" charset="0"/>
              </a:rPr>
              <a:t>HAVE TO </a:t>
            </a:r>
            <a:r>
              <a:rPr lang="en-US" sz="4000" dirty="0" smtClean="0">
                <a:solidFill>
                  <a:schemeClr val="bg1"/>
                </a:solidFill>
                <a:latin typeface="Georgia" pitchFamily="18" charset="0"/>
              </a:rPr>
              <a:t>VS.</a:t>
            </a:r>
            <a:r>
              <a:rPr lang="en-US" sz="5400" dirty="0" smtClean="0">
                <a:solidFill>
                  <a:schemeClr val="bg1"/>
                </a:solidFill>
                <a:latin typeface="Georgia" pitchFamily="18" charset="0"/>
              </a:rPr>
              <a:t> WANT TO</a:t>
            </a:r>
            <a:endParaRPr lang="en-US" sz="5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6000" b="1" dirty="0" smtClean="0">
                <a:latin typeface="Georgia" pitchFamily="18" charset="0"/>
              </a:rPr>
              <a:t> Defining Expressions</a:t>
            </a:r>
          </a:p>
          <a:p>
            <a:pPr>
              <a:buNone/>
            </a:pPr>
            <a:r>
              <a:rPr lang="en-US" sz="6600" b="1" i="1" dirty="0" smtClean="0">
                <a:latin typeface="Georgia" pitchFamily="18" charset="0"/>
              </a:rPr>
              <a:t>  </a:t>
            </a:r>
            <a:r>
              <a:rPr lang="en-US" sz="6000" b="1" i="1" dirty="0" smtClean="0">
                <a:latin typeface="Georgia" pitchFamily="18" charset="0"/>
              </a:rPr>
              <a:t>Have To </a:t>
            </a:r>
            <a:r>
              <a:rPr lang="en-US" sz="5400" b="1" dirty="0" smtClean="0">
                <a:latin typeface="Georgia" pitchFamily="18" charset="0"/>
              </a:rPr>
              <a:t>- Be Obliged 		  To, Must</a:t>
            </a:r>
          </a:p>
          <a:p>
            <a:pPr>
              <a:buNone/>
            </a:pPr>
            <a:r>
              <a:rPr lang="en-US" sz="6600" b="1" i="1" dirty="0" smtClean="0">
                <a:latin typeface="Georgia" pitchFamily="18" charset="0"/>
              </a:rPr>
              <a:t>  </a:t>
            </a:r>
            <a:r>
              <a:rPr lang="en-US" sz="6000" b="1" i="1" dirty="0" smtClean="0">
                <a:latin typeface="Georgia" pitchFamily="18" charset="0"/>
              </a:rPr>
              <a:t>Want To </a:t>
            </a:r>
            <a:r>
              <a:rPr lang="en-US" sz="5400" b="1" dirty="0" smtClean="0">
                <a:latin typeface="Georgia" pitchFamily="18" charset="0"/>
              </a:rPr>
              <a:t>- To Feel A 		   Need Or A Desire 		      For; Wish For</a:t>
            </a:r>
            <a:endParaRPr lang="en-US" sz="5400" b="1" dirty="0">
              <a:latin typeface="Georgi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Georgia" pitchFamily="18" charset="0"/>
              </a:rPr>
              <a:t>HAVE TO </a:t>
            </a:r>
            <a:r>
              <a:rPr lang="en-US" sz="4000" dirty="0" smtClean="0">
                <a:solidFill>
                  <a:schemeClr val="bg1"/>
                </a:solidFill>
                <a:latin typeface="Georgia" pitchFamily="18" charset="0"/>
              </a:rPr>
              <a:t>VS.</a:t>
            </a:r>
            <a:r>
              <a:rPr lang="en-US" sz="5400" dirty="0" smtClean="0">
                <a:solidFill>
                  <a:schemeClr val="bg1"/>
                </a:solidFill>
                <a:latin typeface="Georgia" pitchFamily="18" charset="0"/>
              </a:rPr>
              <a:t> WANT TO</a:t>
            </a:r>
            <a:endParaRPr lang="en-US" sz="5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52578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6500" b="1" i="1" dirty="0" smtClean="0">
                <a:latin typeface="Georgia" pitchFamily="18" charset="0"/>
              </a:rPr>
              <a:t>“Have To” </a:t>
            </a:r>
            <a:r>
              <a:rPr lang="en-US" sz="5800" b="1" dirty="0" smtClean="0">
                <a:latin typeface="Georgia" pitchFamily="18" charset="0"/>
              </a:rPr>
              <a:t>Reluctantly Does Only What He Believes Is Required</a:t>
            </a:r>
          </a:p>
          <a:p>
            <a:pPr algn="ctr">
              <a:buNone/>
            </a:pPr>
            <a:r>
              <a:rPr lang="en-US" sz="6500" b="1" i="1" dirty="0" smtClean="0">
                <a:latin typeface="Georgia" pitchFamily="18" charset="0"/>
              </a:rPr>
              <a:t>“Want To” </a:t>
            </a:r>
            <a:r>
              <a:rPr lang="en-US" sz="5800" b="1" dirty="0" smtClean="0">
                <a:latin typeface="Georgia" pitchFamily="18" charset="0"/>
              </a:rPr>
              <a:t>Willingly Does All That He Can, Seeking Opportunities</a:t>
            </a:r>
            <a:endParaRPr lang="en-US" sz="5800" b="1" dirty="0">
              <a:latin typeface="Georgi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Georgia" pitchFamily="18" charset="0"/>
              </a:rPr>
              <a:t>HAVE TO </a:t>
            </a:r>
            <a:r>
              <a:rPr lang="en-US" sz="4000" dirty="0" smtClean="0">
                <a:solidFill>
                  <a:schemeClr val="bg1"/>
                </a:solidFill>
                <a:latin typeface="Georgia" pitchFamily="18" charset="0"/>
              </a:rPr>
              <a:t>VS.</a:t>
            </a:r>
            <a:r>
              <a:rPr lang="en-US" sz="5400" dirty="0" smtClean="0">
                <a:solidFill>
                  <a:schemeClr val="bg1"/>
                </a:solidFill>
                <a:latin typeface="Georgia" pitchFamily="18" charset="0"/>
              </a:rPr>
              <a:t> WANT TO</a:t>
            </a:r>
            <a:endParaRPr lang="en-US" sz="5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>
                <a:latin typeface="Georgia" pitchFamily="18" charset="0"/>
              </a:rPr>
              <a:t>	Therefore, Describes Two Competing And Opposing Attitudes…</a:t>
            </a:r>
          </a:p>
          <a:p>
            <a:pPr>
              <a:buNone/>
            </a:pPr>
            <a:r>
              <a:rPr lang="en-US" sz="6000" b="1" dirty="0" smtClean="0">
                <a:latin typeface="Georgia" pitchFamily="18" charset="0"/>
              </a:rPr>
              <a:t> 	Do I “</a:t>
            </a:r>
            <a:r>
              <a:rPr lang="en-US" sz="6600" b="1" i="1" dirty="0" smtClean="0">
                <a:latin typeface="Georgia" pitchFamily="18" charset="0"/>
              </a:rPr>
              <a:t>Have To</a:t>
            </a:r>
            <a:r>
              <a:rPr lang="en-US" sz="6000" b="1" dirty="0" smtClean="0">
                <a:latin typeface="Georgia" pitchFamily="18" charset="0"/>
              </a:rPr>
              <a:t>” vs.     I Really “</a:t>
            </a:r>
            <a:r>
              <a:rPr lang="en-US" sz="6600" b="1" i="1" dirty="0" smtClean="0">
                <a:latin typeface="Georgia" pitchFamily="18" charset="0"/>
              </a:rPr>
              <a:t>Want To</a:t>
            </a:r>
            <a:r>
              <a:rPr lang="en-US" sz="6000" b="1" dirty="0" smtClean="0">
                <a:latin typeface="Georgia" pitchFamily="18" charset="0"/>
              </a:rPr>
              <a:t>”!</a:t>
            </a:r>
            <a:endParaRPr lang="en-US" sz="5400" b="1" dirty="0">
              <a:latin typeface="Georgi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Georgia" pitchFamily="18" charset="0"/>
              </a:rPr>
              <a:t>HAVE TO </a:t>
            </a:r>
            <a:r>
              <a:rPr lang="en-US" sz="4000" dirty="0" smtClean="0">
                <a:solidFill>
                  <a:schemeClr val="bg1"/>
                </a:solidFill>
                <a:latin typeface="Georgia" pitchFamily="18" charset="0"/>
              </a:rPr>
              <a:t>VS.</a:t>
            </a:r>
            <a:r>
              <a:rPr lang="en-US" sz="5400" dirty="0" smtClean="0">
                <a:solidFill>
                  <a:schemeClr val="bg1"/>
                </a:solidFill>
                <a:latin typeface="Georgia" pitchFamily="18" charset="0"/>
              </a:rPr>
              <a:t> WANT TO</a:t>
            </a:r>
            <a:endParaRPr lang="en-US" sz="5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b="1" i="1" dirty="0" smtClean="0">
                <a:latin typeface="Georgia" pitchFamily="18" charset="0"/>
              </a:rPr>
              <a:t>Serving The Lord</a:t>
            </a:r>
          </a:p>
          <a:p>
            <a:pPr algn="ctr">
              <a:buNone/>
            </a:pPr>
            <a:endParaRPr lang="en-US" sz="1000" b="1" i="1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en-US" sz="5400" b="1" dirty="0" smtClean="0">
                <a:latin typeface="Georgia" pitchFamily="18" charset="0"/>
              </a:rPr>
              <a:t>	Matthew 6:24, 33; Ps. 100:2; Joshua 24:14-15; Deut.10:12; 28:46-48; Neh.4:6; Acts 20:18-21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Georgia" pitchFamily="18" charset="0"/>
              </a:rPr>
              <a:t>HAVE TO </a:t>
            </a:r>
            <a:r>
              <a:rPr lang="en-US" sz="4000" dirty="0" smtClean="0">
                <a:solidFill>
                  <a:schemeClr val="bg1"/>
                </a:solidFill>
                <a:latin typeface="Georgia" pitchFamily="18" charset="0"/>
              </a:rPr>
              <a:t>VS.</a:t>
            </a:r>
            <a:r>
              <a:rPr lang="en-US" sz="5400" dirty="0" smtClean="0">
                <a:solidFill>
                  <a:schemeClr val="bg1"/>
                </a:solidFill>
                <a:latin typeface="Georgia" pitchFamily="18" charset="0"/>
              </a:rPr>
              <a:t> WANT TO</a:t>
            </a:r>
            <a:endParaRPr lang="en-US" sz="5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b="1" i="1" dirty="0" smtClean="0">
                <a:latin typeface="Georgia" pitchFamily="18" charset="0"/>
              </a:rPr>
              <a:t>Giving To The Lord</a:t>
            </a:r>
          </a:p>
          <a:p>
            <a:pPr algn="ctr">
              <a:buNone/>
            </a:pPr>
            <a:endParaRPr lang="en-US" sz="1000" b="1" i="1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en-US" sz="5400" b="1" dirty="0" smtClean="0">
                <a:latin typeface="Georgia" pitchFamily="18" charset="0"/>
              </a:rPr>
              <a:t>	1 Corinthians 16:1-2; Exodus 35:5, 21-22;        2 Cor.9:5-7; 8:1-5; Mark 12:41-44; Acts 5:1-11</a:t>
            </a:r>
            <a:endParaRPr lang="en-US" sz="5400" b="1" dirty="0">
              <a:latin typeface="Georgi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Georgia" pitchFamily="18" charset="0"/>
              </a:rPr>
              <a:t>HAVE TO </a:t>
            </a:r>
            <a:r>
              <a:rPr lang="en-US" sz="4000" dirty="0" smtClean="0">
                <a:solidFill>
                  <a:schemeClr val="bg1"/>
                </a:solidFill>
                <a:latin typeface="Georgia" pitchFamily="18" charset="0"/>
              </a:rPr>
              <a:t>VS.</a:t>
            </a:r>
            <a:r>
              <a:rPr lang="en-US" sz="5400" dirty="0" smtClean="0">
                <a:solidFill>
                  <a:schemeClr val="bg1"/>
                </a:solidFill>
                <a:latin typeface="Georgia" pitchFamily="18" charset="0"/>
              </a:rPr>
              <a:t> WANT TO</a:t>
            </a:r>
            <a:endParaRPr lang="en-US" sz="5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i="1" dirty="0" smtClean="0">
                <a:latin typeface="Georgia" pitchFamily="18" charset="0"/>
              </a:rPr>
              <a:t>Worshiping The Lord</a:t>
            </a:r>
          </a:p>
          <a:p>
            <a:pPr algn="ctr">
              <a:buNone/>
            </a:pPr>
            <a:endParaRPr lang="en-US" sz="1000" b="1" i="1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en-US" sz="5400" b="1" dirty="0" smtClean="0">
                <a:latin typeface="Georgia" pitchFamily="18" charset="0"/>
              </a:rPr>
              <a:t>	John 4:24; Malachi 1:6-8, 12-14; Psalm 122:1; 66:1-4; Acts 2:42-47;      1 Cor.11:26-29; 14:15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Georgia" pitchFamily="18" charset="0"/>
              </a:rPr>
              <a:t>HAVE TO </a:t>
            </a:r>
            <a:r>
              <a:rPr lang="en-US" sz="4000" dirty="0" smtClean="0">
                <a:solidFill>
                  <a:schemeClr val="bg1"/>
                </a:solidFill>
                <a:latin typeface="Georgia" pitchFamily="18" charset="0"/>
              </a:rPr>
              <a:t>VS.</a:t>
            </a:r>
            <a:r>
              <a:rPr lang="en-US" sz="5400" dirty="0" smtClean="0">
                <a:solidFill>
                  <a:schemeClr val="bg1"/>
                </a:solidFill>
                <a:latin typeface="Georgia" pitchFamily="18" charset="0"/>
              </a:rPr>
              <a:t> WANT TO</a:t>
            </a:r>
            <a:endParaRPr lang="en-US" sz="5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smtClean="0">
                <a:latin typeface="Georgia" pitchFamily="18" charset="0"/>
              </a:rPr>
              <a:t>The Closest Thing To Heaven On Earth Is…</a:t>
            </a:r>
          </a:p>
          <a:p>
            <a:pPr algn="ctr">
              <a:buNone/>
            </a:pPr>
            <a:r>
              <a:rPr lang="en-US" sz="6600" b="1" i="1" dirty="0" smtClean="0">
                <a:latin typeface="Georgia" pitchFamily="18" charset="0"/>
              </a:rPr>
              <a:t>  Worshiping With Our Brethren</a:t>
            </a:r>
          </a:p>
          <a:p>
            <a:pPr algn="ctr">
              <a:buNone/>
            </a:pPr>
            <a:r>
              <a:rPr lang="en-US" sz="6600" b="1" dirty="0" smtClean="0">
                <a:latin typeface="Georgia" pitchFamily="18" charset="0"/>
              </a:rPr>
              <a:t> Revelation 5:8-14</a:t>
            </a:r>
            <a:endParaRPr lang="en-US" sz="6600" b="1" i="1" dirty="0" smtClean="0">
              <a:latin typeface="Georgia" pitchFamily="18" charset="0"/>
            </a:endParaRPr>
          </a:p>
          <a:p>
            <a:pPr algn="ctr">
              <a:buNone/>
            </a:pPr>
            <a:endParaRPr lang="en-US" sz="6600" b="1" i="1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4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Georgia" pitchFamily="18" charset="0"/>
              </a:rPr>
              <a:t>HAVE TO </a:t>
            </a:r>
            <a:r>
              <a:rPr lang="en-US" sz="4000" dirty="0" smtClean="0">
                <a:solidFill>
                  <a:schemeClr val="bg1"/>
                </a:solidFill>
                <a:latin typeface="Georgia" pitchFamily="18" charset="0"/>
              </a:rPr>
              <a:t>VS.</a:t>
            </a:r>
            <a:r>
              <a:rPr lang="en-US" sz="5400" dirty="0" smtClean="0">
                <a:solidFill>
                  <a:schemeClr val="bg1"/>
                </a:solidFill>
                <a:latin typeface="Georgia" pitchFamily="18" charset="0"/>
              </a:rPr>
              <a:t> WANT TO</a:t>
            </a:r>
            <a:endParaRPr lang="en-US" sz="5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 smtClean="0">
                <a:latin typeface="Georgia" pitchFamily="18" charset="0"/>
              </a:rPr>
              <a:t>Do You “Want To” Go To Heaven?</a:t>
            </a:r>
          </a:p>
          <a:p>
            <a:pPr algn="ctr">
              <a:buNone/>
            </a:pPr>
            <a:r>
              <a:rPr lang="en-US" sz="6000" b="1" i="1" dirty="0" smtClean="0">
                <a:latin typeface="Georgia" pitchFamily="18" charset="0"/>
              </a:rPr>
              <a:t>Then You Will “Want To” Serve, Give To &amp; Worship The Lord!</a:t>
            </a:r>
          </a:p>
          <a:p>
            <a:pPr algn="ctr">
              <a:buNone/>
            </a:pPr>
            <a:endParaRPr lang="en-US" sz="6600" b="1" i="1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773</TotalTime>
  <Words>137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       HAVE TO         VS.   WANT TO</vt:lpstr>
      <vt:lpstr>HAVE TO VS. WANT TO</vt:lpstr>
      <vt:lpstr>HAVE TO VS. WANT TO</vt:lpstr>
      <vt:lpstr>HAVE TO VS. WANT TO</vt:lpstr>
      <vt:lpstr>HAVE TO VS. WANT TO</vt:lpstr>
      <vt:lpstr>HAVE TO VS. WANT TO</vt:lpstr>
      <vt:lpstr>HAVE TO VS. WANT TO</vt:lpstr>
      <vt:lpstr>HAVE TO VS. WANT TO</vt:lpstr>
      <vt:lpstr>HAVE TO VS. WANT 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HAVE TO         VS.   WANT TO</dc:title>
  <dc:creator>O'neal</dc:creator>
  <cp:lastModifiedBy>OakRidgeChurch</cp:lastModifiedBy>
  <cp:revision>22</cp:revision>
  <dcterms:created xsi:type="dcterms:W3CDTF">2013-07-23T17:27:44Z</dcterms:created>
  <dcterms:modified xsi:type="dcterms:W3CDTF">2013-08-04T15:00:47Z</dcterms:modified>
</cp:coreProperties>
</file>