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A065-9CAA-4606-9819-36A9DDEB24BF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D19A-9484-4DCA-B13E-CFF8364E6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Monotype Corsiva" pitchFamily="66" charset="0"/>
              </a:rPr>
              <a:t>Heirs or Error</a:t>
            </a:r>
            <a:endParaRPr lang="en-US" sz="6000" b="1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Monotype Corsiva" pitchFamily="66" charset="0"/>
              </a:rPr>
              <a:t>Lessons from Jesus’ Last Will &amp; Testament</a:t>
            </a:r>
            <a:endParaRPr lang="en-US" sz="4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Drafting a Will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included?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 restrictions?</a:t>
            </a:r>
            <a:endParaRPr lang="en-US" dirty="0" smtClean="0"/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Jesus’ power:  Mt. 9:6; Jn. 10:17-18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Conditional inheritance:  Ax. 2:38; Rev. 2:10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ERROR:  e.g., Predestination; Faith Only; “Once Saved, Always Saved”</a:t>
            </a:r>
          </a:p>
        </p:txBody>
      </p:sp>
      <p:pic>
        <p:nvPicPr>
          <p:cNvPr id="5" name="Picture 4" descr="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6457" y="152400"/>
            <a:ext cx="32628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Revising a Will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 may revise? When?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will invalidates any 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previous will.</a:t>
            </a:r>
            <a:endParaRPr lang="en-US" dirty="0" smtClean="0"/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other gospel:  Gal. 1:6-9, 3:15-16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covenant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made old obsolete: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Heb. 8:13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ERROR:  e.g., Keeping parts of Old Testament; Believing in subsequent revelations</a:t>
            </a:r>
          </a:p>
        </p:txBody>
      </p:sp>
      <p:pic>
        <p:nvPicPr>
          <p:cNvPr id="5" name="Picture 4" descr="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6457" y="152400"/>
            <a:ext cx="32628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Will  Timeframe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Effective date?</a:t>
            </a:r>
            <a:endParaRPr lang="en-US" dirty="0" smtClean="0"/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Death of our testator Jesus:  Heb. 9:16-17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vivos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gift: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23:39-43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ERROR:  e.g., Claiming an inter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vivos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gift that was not given; Inheritance from another testator.</a:t>
            </a:r>
          </a:p>
        </p:txBody>
      </p:sp>
      <p:pic>
        <p:nvPicPr>
          <p:cNvPr id="5" name="Picture 4" descr="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6457" y="152400"/>
            <a:ext cx="32628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Executing the Will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 carries out the will’s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stipulations?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 possible challenges?</a:t>
            </a:r>
            <a:endParaRPr lang="en-US" dirty="0" smtClean="0"/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God is the executor:  Rom. 14:10-12; Jn. 6:38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Cannot contest God’s will: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Deut. 4:2; Rev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22:18-19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ERROR:  e.g., Proposing a different executor; Contesting God’s will.</a:t>
            </a:r>
          </a:p>
        </p:txBody>
      </p:sp>
      <p:pic>
        <p:nvPicPr>
          <p:cNvPr id="5" name="Picture 4" descr="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6457" y="152400"/>
            <a:ext cx="32628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Our Inheritance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Heaven:  1 Pet. 1:3-4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Conditions: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we do His will:  Mt. 7:21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Eagerly wait:  Heb. 9:27-28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Unrighteous receive no inheritance: 1 Cor. 6:9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Inheritance for God’s children: Jn. 1:12-13; Gal. 3:26-29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YOU AN HEIR? </a:t>
            </a:r>
          </a:p>
        </p:txBody>
      </p:sp>
      <p:pic>
        <p:nvPicPr>
          <p:cNvPr id="5" name="Picture 4" descr="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6457" y="152400"/>
            <a:ext cx="32628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170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Heirs or Error</vt:lpstr>
      <vt:lpstr>Drafting a Will</vt:lpstr>
      <vt:lpstr>Revising a Will</vt:lpstr>
      <vt:lpstr>Will  Timeframe</vt:lpstr>
      <vt:lpstr>Executing the Will</vt:lpstr>
      <vt:lpstr>Our Inheritance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HEIRS OR ERROR</dc:title>
  <dc:creator>Bill</dc:creator>
  <cp:lastModifiedBy>Bill</cp:lastModifiedBy>
  <cp:revision>14</cp:revision>
  <dcterms:created xsi:type="dcterms:W3CDTF">2013-04-28T06:47:20Z</dcterms:created>
  <dcterms:modified xsi:type="dcterms:W3CDTF">2014-12-21T06:35:11Z</dcterms:modified>
</cp:coreProperties>
</file>