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74" r:id="rId5"/>
    <p:sldId id="273" r:id="rId6"/>
    <p:sldId id="275" r:id="rId7"/>
    <p:sldId id="272" r:id="rId8"/>
    <p:sldId id="276" r:id="rId9"/>
    <p:sldId id="277" r:id="rId10"/>
    <p:sldId id="278" r:id="rId11"/>
    <p:sldId id="279" r:id="rId12"/>
    <p:sldId id="285" r:id="rId13"/>
    <p:sldId id="280" r:id="rId14"/>
    <p:sldId id="284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404F21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B4E36-08BE-4D6F-B679-0E715166593E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AAF1-1383-4978-BC70-D748573B2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AAF1-1383-4978-BC70-D748573B2F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(1) Pray for ourselves and our congregation, that we will do all we can to prepare.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 you preparing for our gospel meeting?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4384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Actually all 8 of these items are things we Christians should be doing for each Lord's Day and each Wednesday night assembly!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858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Let’s Get Ready!</a:t>
            </a:r>
            <a:endParaRPr lang="en-US" sz="3200" b="1" i="1" u="sng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AutoNum type="arabicParenBoth"/>
            </a:pP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Pray For It</a:t>
            </a:r>
          </a:p>
          <a:p>
            <a:pPr marL="514350" indent="-514350">
              <a:buAutoNum type="arabicParenBoth"/>
            </a:pPr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Plan For It</a:t>
            </a:r>
          </a:p>
          <a:p>
            <a:pPr marL="514350" indent="-514350">
              <a:buAutoNum type="arabicParenBoth"/>
            </a:pP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Engage Ourselves</a:t>
            </a:r>
          </a:p>
          <a:p>
            <a:pPr marL="514350" indent="-514350">
              <a:buAutoNum type="arabicParenBoth"/>
            </a:pPr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Promote and Invite</a:t>
            </a:r>
            <a:endParaRPr lang="en-US" sz="32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(5) Spend Time With The Preacher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(6) Use The Lesson Material</a:t>
            </a:r>
          </a:p>
          <a:p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(7) Appreciate The Preacher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(8) Be Thankful To God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0500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 you a Christian this morning?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05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you believe that Jesus is the Son of God and that He died for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050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you realize that without Jesus you are now in sin and if you do not take action you could be lost for eternity?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905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Why not turn from yours sins and repent and then be baptized to wash your sins away (</a:t>
            </a:r>
            <a:r>
              <a:rPr lang="en-US" sz="3200" b="1" i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Acts 2:38</a:t>
            </a:r>
            <a:r>
              <a:rPr lang="en-U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(2) Plan for it!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(3) Engage ourselves in the topics and make personal application.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906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August 17-19, 2012</a:t>
            </a:r>
          </a:p>
          <a:p>
            <a:pPr algn="ctr"/>
            <a:endParaRPr lang="en-US" sz="3200" b="1" u="sng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the Bible Obsolete?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God Changed His Mind about Homosexuality?</a:t>
            </a:r>
          </a:p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Must A Person Do To Be Saved?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Christian’s Response To Suffering</a:t>
            </a:r>
          </a:p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Growing A Local Congregation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(4) Promote and Invite.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(5) Spend time with the preacher.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(6) Use the lesson material in reaching out to our lost friends and neighbors.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(7) Let the preacher know you appreciate his efforts.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4384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(8) Be thankful to God that we have preachers and teachers.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8200" y="99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How can we make the most of our Gospel Meeting?</a:t>
            </a:r>
            <a:endParaRPr lang="en-US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401</Words>
  <Application>Microsoft Office PowerPoint</Application>
  <PresentationFormat>On-screen Show (4:3)</PresentationFormat>
  <Paragraphs>49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16</cp:revision>
  <dcterms:created xsi:type="dcterms:W3CDTF">2012-06-30T12:06:28Z</dcterms:created>
  <dcterms:modified xsi:type="dcterms:W3CDTF">2012-07-13T02:22:35Z</dcterms:modified>
</cp:coreProperties>
</file>