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3" d="100"/>
          <a:sy n="43" d="100"/>
        </p:scale>
        <p:origin x="6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42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47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7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0462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00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6/22/2014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32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6/22/2014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14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671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7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9188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346201"/>
            <a:ext cx="6711654" cy="490220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7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5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6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1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6/22/2014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57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6/22/2014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4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6/22/2014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4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6/22/2014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354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 </a:t>
            </a:r>
            <a:r>
              <a:rPr lang="en-US" dirty="0" smtClean="0"/>
              <a:t>Response </a:t>
            </a:r>
            <a:r>
              <a:rPr lang="en-US" dirty="0" smtClean="0"/>
              <a:t>to the </a:t>
            </a:r>
            <a:r>
              <a:rPr lang="en-US" dirty="0" smtClean="0"/>
              <a:t>Poor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Apprehension and Fear</a:t>
            </a:r>
          </a:p>
          <a:p>
            <a:pPr lvl="1"/>
            <a:r>
              <a:rPr lang="en-US" i="1" dirty="0">
                <a:effectLst>
                  <a:outerShdw sx="0" sy="0">
                    <a:srgbClr val="000000"/>
                  </a:outerShdw>
                </a:effectLst>
              </a:rPr>
              <a:t>“Are they truly poor?  Are they a liar/swindler/con-artist/addict/alcoholic?  What will they do if I help them, buy more cigarettes and beer?  Waste it on luxuries like cable TV?…”</a:t>
            </a:r>
            <a:endParaRPr lang="en-US" dirty="0">
              <a:effectLst>
                <a:outerShdw sx="0" sy="0">
                  <a:srgbClr val="000000"/>
                </a:outerShdw>
              </a:effectLst>
            </a:endParaRPr>
          </a:p>
          <a:p>
            <a:endParaRPr lang="en-US" dirty="0" smtClean="0"/>
          </a:p>
          <a:p>
            <a:r>
              <a:rPr lang="en-US" dirty="0" smtClean="0"/>
              <a:t>Resentment</a:t>
            </a:r>
            <a:r>
              <a:rPr lang="en-US" dirty="0"/>
              <a:t>, Contempt, and </a:t>
            </a:r>
            <a:r>
              <a:rPr lang="en-US" dirty="0" smtClean="0"/>
              <a:t>Indignation</a:t>
            </a:r>
          </a:p>
          <a:p>
            <a:pPr lvl="1"/>
            <a:r>
              <a:rPr lang="en-US" i="1" dirty="0"/>
              <a:t>“I work hard for my money and now this person expects that I should just give it away so they can go waste it.  I have worked hard to not be like that!”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5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Ignore </a:t>
            </a:r>
            <a:r>
              <a:rPr lang="en-US" dirty="0"/>
              <a:t>the poor, avoid them at all costs, and under no circumstance make eye </a:t>
            </a:r>
            <a:r>
              <a:rPr lang="en-US" dirty="0" smtClean="0"/>
              <a:t>contact</a:t>
            </a:r>
          </a:p>
          <a:p>
            <a:r>
              <a:rPr lang="en-US" dirty="0" smtClean="0"/>
              <a:t>Path of least resistance</a:t>
            </a:r>
          </a:p>
          <a:p>
            <a:r>
              <a:rPr lang="en-US" dirty="0" smtClean="0"/>
              <a:t>Tell them to go 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5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Poor?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346200"/>
            <a:ext cx="6711654" cy="5397499"/>
          </a:xfrm>
        </p:spPr>
        <p:txBody>
          <a:bodyPr>
            <a:normAutofit/>
          </a:bodyPr>
          <a:lstStyle/>
          <a:p>
            <a:r>
              <a:rPr lang="en-US" dirty="0" smtClean="0"/>
              <a:t>Poor: </a:t>
            </a:r>
            <a:r>
              <a:rPr lang="en-US" dirty="0" smtClean="0"/>
              <a:t>people who lack money or material possessions</a:t>
            </a:r>
          </a:p>
          <a:p>
            <a:r>
              <a:rPr lang="en-US" dirty="0" smtClean="0"/>
              <a:t>Needy:</a:t>
            </a:r>
            <a:endParaRPr lang="en-US" dirty="0" smtClean="0"/>
          </a:p>
          <a:p>
            <a:pPr lvl="1"/>
            <a:r>
              <a:rPr lang="en-US" dirty="0" smtClean="0"/>
              <a:t>living in poverty</a:t>
            </a:r>
          </a:p>
          <a:p>
            <a:pPr lvl="1"/>
            <a:r>
              <a:rPr lang="en-US" dirty="0" smtClean="0"/>
              <a:t>a needy person does not have enough money, food, clothing, etc.</a:t>
            </a:r>
          </a:p>
          <a:p>
            <a:r>
              <a:rPr lang="en-US" dirty="0" smtClean="0"/>
              <a:t>Poverty:  </a:t>
            </a:r>
            <a:r>
              <a:rPr lang="en-US" dirty="0" smtClean="0"/>
              <a:t>Poverty is a state of privation (the absence or lack of basic necessities), or a lack of the usual or socially acceptable amount of money or material possessions.</a:t>
            </a:r>
          </a:p>
          <a:p>
            <a:r>
              <a:rPr lang="en-US" dirty="0" smtClean="0"/>
              <a:t>Poor always present – John 12:1-8, Mark 14:3-9</a:t>
            </a:r>
          </a:p>
          <a:p>
            <a:r>
              <a:rPr lang="en-US" dirty="0" smtClean="0"/>
              <a:t>Seeking to end Poverty is futile – Deuteronomy 15:11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41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People Poor?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Bad Decisions</a:t>
            </a:r>
          </a:p>
          <a:p>
            <a:pPr lvl="1"/>
            <a:r>
              <a:rPr lang="en-US" dirty="0" smtClean="0"/>
              <a:t>Luke 15:11-32</a:t>
            </a:r>
          </a:p>
          <a:p>
            <a:pPr lvl="1"/>
            <a:r>
              <a:rPr lang="en-US" dirty="0" smtClean="0"/>
              <a:t>Proverbs 10:3-5, 14:23, 20:13, 21:5, 21:17, 22:16, 23:21, 28:22</a:t>
            </a:r>
          </a:p>
          <a:p>
            <a:r>
              <a:rPr lang="en-US" dirty="0" smtClean="0"/>
              <a:t>Outside Influences – Judges 6:1-6</a:t>
            </a:r>
          </a:p>
          <a:p>
            <a:r>
              <a:rPr lang="en-US" dirty="0" smtClean="0"/>
              <a:t>Circumstances</a:t>
            </a:r>
          </a:p>
          <a:p>
            <a:pPr lvl="1"/>
            <a:r>
              <a:rPr lang="en-US" dirty="0" smtClean="0"/>
              <a:t>Medical – Mark 5:25-35, Acts 3:1-6</a:t>
            </a:r>
          </a:p>
          <a:p>
            <a:pPr lvl="1"/>
            <a:r>
              <a:rPr lang="en-US" dirty="0" smtClean="0"/>
              <a:t>Career Choice – Acts 3:1-6</a:t>
            </a:r>
          </a:p>
          <a:p>
            <a:pPr lvl="1"/>
            <a:r>
              <a:rPr lang="en-US" dirty="0" smtClean="0"/>
              <a:t>Loss of financial provider – Ruth 1:4,6,19</a:t>
            </a:r>
          </a:p>
          <a:p>
            <a:r>
              <a:rPr lang="en-US" dirty="0" smtClean="0"/>
              <a:t>Disruptions – Acts 19:23-27</a:t>
            </a:r>
          </a:p>
          <a:p>
            <a:r>
              <a:rPr lang="en-US" dirty="0" smtClean="0"/>
              <a:t>Tests and Trials –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8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poverty the result of sin?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made the rich and the poor – Proverbs 22:2</a:t>
            </a:r>
          </a:p>
          <a:p>
            <a:r>
              <a:rPr lang="en-US" dirty="0" smtClean="0"/>
              <a:t>Jesus preached to the poor – Matthew 11:4-5</a:t>
            </a:r>
          </a:p>
          <a:p>
            <a:r>
              <a:rPr lang="en-US" dirty="0" smtClean="0"/>
              <a:t>James 2:1-12 shows distinction based on economic status is not right</a:t>
            </a:r>
          </a:p>
          <a:p>
            <a:r>
              <a:rPr lang="en-US" dirty="0" smtClean="0"/>
              <a:t>The rich man was condemned and the poor man lifted up – Luke 16:19-31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9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the poor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Testament</a:t>
            </a:r>
          </a:p>
          <a:p>
            <a:pPr lvl="1"/>
            <a:r>
              <a:rPr lang="en-US" dirty="0" smtClean="0"/>
              <a:t>Do not take advantage of them</a:t>
            </a:r>
          </a:p>
          <a:p>
            <a:pPr lvl="1"/>
            <a:r>
              <a:rPr lang="en-US" dirty="0" smtClean="0"/>
              <a:t>Make allowances for provisions</a:t>
            </a:r>
          </a:p>
          <a:p>
            <a:pPr lvl="1"/>
            <a:r>
              <a:rPr lang="en-US" dirty="0" smtClean="0"/>
              <a:t>Provisions for service to God</a:t>
            </a:r>
          </a:p>
          <a:p>
            <a:pPr lvl="1"/>
            <a:r>
              <a:rPr lang="en-US" dirty="0" smtClean="0"/>
              <a:t>Lend to them without profit</a:t>
            </a:r>
          </a:p>
          <a:p>
            <a:pPr lvl="1"/>
            <a:r>
              <a:rPr lang="en-US" dirty="0" smtClean="0"/>
              <a:t>No preference in judging</a:t>
            </a:r>
          </a:p>
          <a:p>
            <a:pPr lvl="1"/>
            <a:r>
              <a:rPr lang="en-US" dirty="0" smtClean="0"/>
              <a:t>Be kind and fair</a:t>
            </a:r>
          </a:p>
          <a:p>
            <a:r>
              <a:rPr lang="en-US" dirty="0" smtClean="0"/>
              <a:t>Old Testament Failures</a:t>
            </a:r>
          </a:p>
          <a:p>
            <a:pPr lvl="1"/>
            <a:r>
              <a:rPr lang="en-US" dirty="0" smtClean="0"/>
              <a:t>Judah </a:t>
            </a:r>
            <a:r>
              <a:rPr lang="en-US" dirty="0"/>
              <a:t>and Jerusalem (Sodom) – Isaiah 3:1-15</a:t>
            </a:r>
          </a:p>
          <a:p>
            <a:pPr lvl="1"/>
            <a:r>
              <a:rPr lang="en-US" dirty="0" smtClean="0"/>
              <a:t>Jerusalem </a:t>
            </a:r>
            <a:r>
              <a:rPr lang="en-US" dirty="0"/>
              <a:t>(Sodom) – Ezekiel 16:49</a:t>
            </a:r>
          </a:p>
          <a:p>
            <a:pPr lvl="1"/>
            <a:r>
              <a:rPr lang="en-US" dirty="0" smtClean="0"/>
              <a:t>Israel </a:t>
            </a:r>
            <a:r>
              <a:rPr lang="en-US" dirty="0"/>
              <a:t>and Judah – Amos 2:6-8; 5:10-12; 8:4-6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6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Attitude &amp;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good Samaritan – Luke 10-25-37</a:t>
            </a:r>
          </a:p>
          <a:p>
            <a:r>
              <a:rPr lang="en-US" dirty="0" smtClean="0"/>
              <a:t>Boaz – Ruth 2:2-12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5400" i="1" dirty="0" smtClean="0"/>
              <a:t>“…</a:t>
            </a:r>
            <a:r>
              <a:rPr lang="en-US" sz="5400" i="1" dirty="0"/>
              <a:t>when he saw the man, he had compassion</a:t>
            </a:r>
            <a:r>
              <a:rPr lang="en-US" sz="5400" i="1" dirty="0" smtClean="0"/>
              <a:t>.”</a:t>
            </a:r>
          </a:p>
          <a:p>
            <a:pPr marL="0" indent="0" algn="ctr">
              <a:buNone/>
            </a:pPr>
            <a:r>
              <a:rPr lang="en-US" sz="5400" i="1" dirty="0" smtClean="0"/>
              <a:t>Luke 10:33</a:t>
            </a:r>
            <a:endParaRPr lang="en-US" sz="5400" i="1" dirty="0"/>
          </a:p>
        </p:txBody>
      </p:sp>
    </p:spTree>
    <p:extLst>
      <p:ext uri="{BB962C8B-B14F-4D97-AF65-F5344CB8AC3E}">
        <p14:creationId xmlns:p14="http://schemas.microsoft.com/office/powerpoint/2010/main" val="75767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</TotalTime>
  <Words>395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Proper Response to the Poor</vt:lpstr>
      <vt:lpstr>Attitudes</vt:lpstr>
      <vt:lpstr>Actions</vt:lpstr>
      <vt:lpstr>What is Poor?</vt:lpstr>
      <vt:lpstr>Why are People Poor?</vt:lpstr>
      <vt:lpstr>Is poverty the result of sin?</vt:lpstr>
      <vt:lpstr>Treatment of the poor</vt:lpstr>
      <vt:lpstr>Proper Attitude &amp; Action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 response to the poor</dc:title>
  <dc:creator>Brian Andrews</dc:creator>
  <cp:lastModifiedBy>Brian Andrews</cp:lastModifiedBy>
  <cp:revision>5</cp:revision>
  <dcterms:created xsi:type="dcterms:W3CDTF">2014-06-22T12:04:28Z</dcterms:created>
  <dcterms:modified xsi:type="dcterms:W3CDTF">2014-06-22T13:14:05Z</dcterms:modified>
</cp:coreProperties>
</file>