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9" r:id="rId2"/>
    <p:sldId id="365" r:id="rId3"/>
    <p:sldId id="366" r:id="rId4"/>
    <p:sldId id="281" r:id="rId5"/>
    <p:sldId id="335" r:id="rId6"/>
    <p:sldId id="336" r:id="rId7"/>
    <p:sldId id="337" r:id="rId8"/>
    <p:sldId id="338" r:id="rId9"/>
    <p:sldId id="339" r:id="rId10"/>
    <p:sldId id="351" r:id="rId11"/>
    <p:sldId id="360" r:id="rId12"/>
    <p:sldId id="352" r:id="rId13"/>
    <p:sldId id="353" r:id="rId14"/>
    <p:sldId id="354" r:id="rId15"/>
    <p:sldId id="355" r:id="rId16"/>
    <p:sldId id="356" r:id="rId17"/>
    <p:sldId id="357" r:id="rId18"/>
    <p:sldId id="359" r:id="rId19"/>
    <p:sldId id="358" r:id="rId20"/>
    <p:sldId id="313" r:id="rId21"/>
    <p:sldId id="341" r:id="rId22"/>
    <p:sldId id="342" r:id="rId23"/>
    <p:sldId id="343" r:id="rId24"/>
    <p:sldId id="344" r:id="rId25"/>
    <p:sldId id="345" r:id="rId26"/>
    <p:sldId id="363" r:id="rId27"/>
    <p:sldId id="362" r:id="rId28"/>
    <p:sldId id="361" r:id="rId29"/>
    <p:sldId id="364" r:id="rId30"/>
    <p:sldId id="346" r:id="rId31"/>
    <p:sldId id="347" r:id="rId32"/>
    <p:sldId id="334" r:id="rId33"/>
    <p:sldId id="348" r:id="rId34"/>
    <p:sldId id="349" r:id="rId35"/>
    <p:sldId id="33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4660"/>
  </p:normalViewPr>
  <p:slideViewPr>
    <p:cSldViewPr>
      <p:cViewPr varScale="1">
        <p:scale>
          <a:sx n="46" d="100"/>
          <a:sy n="46" d="100"/>
        </p:scale>
        <p:origin x="-11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18AA3-D760-422B-AFE7-A421BE0766E5}" type="datetimeFigureOut">
              <a:rPr lang="en-US" smtClean="0"/>
              <a:t>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A9104B-69F0-456E-B9C2-5FB41632CB27}" type="slidenum">
              <a:rPr lang="en-US" smtClean="0"/>
              <a:t>‹#›</a:t>
            </a:fld>
            <a:endParaRPr lang="en-US"/>
          </a:p>
        </p:txBody>
      </p:sp>
    </p:spTree>
    <p:extLst>
      <p:ext uri="{BB962C8B-B14F-4D97-AF65-F5344CB8AC3E}">
        <p14:creationId xmlns:p14="http://schemas.microsoft.com/office/powerpoint/2010/main" val="385606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9104B-69F0-456E-B9C2-5FB41632CB27}" type="slidenum">
              <a:rPr lang="en-US" smtClean="0"/>
              <a:t>33</a:t>
            </a:fld>
            <a:endParaRPr lang="en-US"/>
          </a:p>
        </p:txBody>
      </p:sp>
    </p:spTree>
    <p:extLst>
      <p:ext uri="{BB962C8B-B14F-4D97-AF65-F5344CB8AC3E}">
        <p14:creationId xmlns:p14="http://schemas.microsoft.com/office/powerpoint/2010/main" val="267807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9104B-69F0-456E-B9C2-5FB41632CB27}" type="slidenum">
              <a:rPr lang="en-US" smtClean="0"/>
              <a:t>34</a:t>
            </a:fld>
            <a:endParaRPr lang="en-US"/>
          </a:p>
        </p:txBody>
      </p:sp>
    </p:spTree>
    <p:extLst>
      <p:ext uri="{BB962C8B-B14F-4D97-AF65-F5344CB8AC3E}">
        <p14:creationId xmlns:p14="http://schemas.microsoft.com/office/powerpoint/2010/main" val="267807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3869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99161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4186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604B-77D5-4B53-AC68-1AECD2FE22D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9243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1604B-77D5-4B53-AC68-1AECD2FE22D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59048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1604B-77D5-4B53-AC68-1AECD2FE22D2}"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104912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1604B-77D5-4B53-AC68-1AECD2FE22D2}" type="datetimeFigureOut">
              <a:rPr lang="en-US" smtClean="0"/>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997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1604B-77D5-4B53-AC68-1AECD2FE22D2}"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2529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1604B-77D5-4B53-AC68-1AECD2FE22D2}" type="datetimeFigureOut">
              <a:rPr lang="en-US" smtClean="0"/>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3788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87547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78911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1604B-77D5-4B53-AC68-1AECD2FE22D2}" type="datetimeFigureOut">
              <a:rPr lang="en-US" smtClean="0"/>
              <a:t>2/13/2015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6AF88-27D9-4ACA-9570-A213EA0CC81A}" type="slidenum">
              <a:rPr lang="en-US" smtClean="0"/>
              <a:t>‹#›</a:t>
            </a:fld>
            <a:endParaRPr lang="en-US"/>
          </a:p>
        </p:txBody>
      </p:sp>
    </p:spTree>
    <p:extLst>
      <p:ext uri="{BB962C8B-B14F-4D97-AF65-F5344CB8AC3E}">
        <p14:creationId xmlns:p14="http://schemas.microsoft.com/office/powerpoint/2010/main" val="208970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10765"/>
            <a:ext cx="9143999" cy="923330"/>
          </a:xfrm>
          <a:prstGeom prst="rect">
            <a:avLst/>
          </a:prstGeom>
          <a:noFill/>
        </p:spPr>
        <p:txBody>
          <a:bodyPr wrap="square" rtlCol="0">
            <a:spAutoFit/>
          </a:bodyPr>
          <a:lstStyle/>
          <a:p>
            <a:pPr algn="ctr"/>
            <a:r>
              <a:rPr lang="en-US" sz="5400" b="1" dirty="0" smtClean="0">
                <a:solidFill>
                  <a:srgbClr val="FFFF00"/>
                </a:solidFill>
                <a:effectLst>
                  <a:outerShdw blurRad="38100" dist="38100" dir="2700000" algn="tl">
                    <a:srgbClr val="000000">
                      <a:alpha val="43137"/>
                    </a:srgbClr>
                  </a:outerShdw>
                </a:effectLst>
              </a:rPr>
              <a:t>PSALM 22 &amp; PSALM 23</a:t>
            </a:r>
            <a:endParaRPr lang="en-US"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275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4832092"/>
          </a:xfrm>
          <a:prstGeom prst="rect">
            <a:avLst/>
          </a:prstGeom>
          <a:solidFill>
            <a:srgbClr val="92D050"/>
          </a:solidFill>
        </p:spPr>
        <p:txBody>
          <a:bodyPr wrap="square" rtlCol="0">
            <a:spAutoFit/>
          </a:bodyPr>
          <a:lstStyle/>
          <a:p>
            <a:r>
              <a:rPr lang="en-US" sz="2800" b="1" dirty="0"/>
              <a:t>Psalm </a:t>
            </a:r>
            <a:r>
              <a:rPr lang="en-US" sz="2800" b="1" dirty="0" smtClean="0"/>
              <a:t>22:1-6 </a:t>
            </a:r>
            <a:r>
              <a:rPr lang="en-US" sz="2800" b="1" dirty="0"/>
              <a:t>(NKJV) </a:t>
            </a:r>
            <a:r>
              <a:rPr lang="en-US" sz="2800" dirty="0" smtClean="0"/>
              <a:t>A </a:t>
            </a:r>
            <a:r>
              <a:rPr lang="en-US" sz="2800" dirty="0"/>
              <a:t>Psalm of David. </a:t>
            </a:r>
            <a:endParaRPr lang="en-US" sz="2800" dirty="0" smtClean="0"/>
          </a:p>
          <a:p>
            <a:r>
              <a:rPr lang="en-US" sz="2800" u="sng" dirty="0" smtClean="0"/>
              <a:t>(1) My </a:t>
            </a:r>
            <a:r>
              <a:rPr lang="en-US" sz="2800" u="sng" dirty="0"/>
              <a:t>God, My God, why have You forsaken Me? Why are You so far from helping Me, And from the words of My groaning?</a:t>
            </a:r>
            <a:r>
              <a:rPr lang="en-US" sz="2800" dirty="0"/>
              <a:t> </a:t>
            </a:r>
            <a:r>
              <a:rPr lang="en-US" sz="2800" dirty="0" smtClean="0"/>
              <a:t>O </a:t>
            </a:r>
            <a:r>
              <a:rPr lang="en-US" sz="2800" dirty="0"/>
              <a:t>My God, I cry in the daytime, but You do not hear; And in the night season, and am not silent. </a:t>
            </a:r>
            <a:r>
              <a:rPr lang="en-US" sz="2800" dirty="0" smtClean="0"/>
              <a:t>But </a:t>
            </a:r>
            <a:r>
              <a:rPr lang="en-US" sz="2800" dirty="0"/>
              <a:t>You are holy, Enthroned in the praises of Israel. </a:t>
            </a:r>
            <a:r>
              <a:rPr lang="en-US" sz="2800" dirty="0" smtClean="0"/>
              <a:t>Our </a:t>
            </a:r>
            <a:r>
              <a:rPr lang="en-US" sz="2800" dirty="0"/>
              <a:t>fathers trusted in You; They trusted, and You delivered them. </a:t>
            </a:r>
            <a:r>
              <a:rPr lang="en-US" sz="2800" dirty="0" smtClean="0"/>
              <a:t>They </a:t>
            </a:r>
            <a:r>
              <a:rPr lang="en-US" sz="2800" dirty="0"/>
              <a:t>cried to You, and were delivered; They trusted in You, and were not ashamed. </a:t>
            </a:r>
            <a:r>
              <a:rPr lang="en-US" sz="2800" dirty="0" smtClean="0"/>
              <a:t>But </a:t>
            </a:r>
            <a:r>
              <a:rPr lang="en-US" sz="2800" dirty="0"/>
              <a:t>I am a worm, and no man; A reproach of men, and despised by the people. </a:t>
            </a:r>
          </a:p>
        </p:txBody>
      </p:sp>
    </p:spTree>
    <p:extLst>
      <p:ext uri="{BB962C8B-B14F-4D97-AF65-F5344CB8AC3E}">
        <p14:creationId xmlns:p14="http://schemas.microsoft.com/office/powerpoint/2010/main" val="3494516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4832092"/>
          </a:xfrm>
          <a:prstGeom prst="rect">
            <a:avLst/>
          </a:prstGeom>
          <a:solidFill>
            <a:srgbClr val="92D050"/>
          </a:solidFill>
        </p:spPr>
        <p:txBody>
          <a:bodyPr wrap="square" rtlCol="0">
            <a:spAutoFit/>
          </a:bodyPr>
          <a:lstStyle/>
          <a:p>
            <a:r>
              <a:rPr lang="en-US" sz="2800" b="1" dirty="0"/>
              <a:t>Psalm </a:t>
            </a:r>
            <a:r>
              <a:rPr lang="en-US" sz="2800" b="1" dirty="0" smtClean="0"/>
              <a:t>22:1-6 </a:t>
            </a:r>
            <a:r>
              <a:rPr lang="en-US" sz="2800" b="1" dirty="0"/>
              <a:t>(NKJV) </a:t>
            </a:r>
            <a:r>
              <a:rPr lang="en-US" sz="2800" dirty="0" smtClean="0"/>
              <a:t>A </a:t>
            </a:r>
            <a:r>
              <a:rPr lang="en-US" sz="2800" dirty="0"/>
              <a:t>Psalm of David. </a:t>
            </a:r>
            <a:endParaRPr lang="en-US" sz="2800" dirty="0" smtClean="0"/>
          </a:p>
          <a:p>
            <a:r>
              <a:rPr lang="en-US" sz="2800" dirty="0" smtClean="0"/>
              <a:t>My </a:t>
            </a:r>
            <a:r>
              <a:rPr lang="en-US" sz="2800" dirty="0"/>
              <a:t>God, My God, why have You forsaken Me? Why are You so far from helping Me, And from the words of My groaning? </a:t>
            </a:r>
            <a:r>
              <a:rPr lang="en-US" sz="2800" dirty="0" smtClean="0"/>
              <a:t>O </a:t>
            </a:r>
            <a:r>
              <a:rPr lang="en-US" sz="2800" dirty="0"/>
              <a:t>My God, I cry in the daytime, but You do not hear; And in the night season, and am not silent. </a:t>
            </a:r>
            <a:r>
              <a:rPr lang="en-US" sz="2800" dirty="0" smtClean="0"/>
              <a:t>But </a:t>
            </a:r>
            <a:r>
              <a:rPr lang="en-US" sz="2800" dirty="0"/>
              <a:t>You are holy, Enthroned in the praises of Israel. </a:t>
            </a:r>
            <a:r>
              <a:rPr lang="en-US" sz="2800" dirty="0" smtClean="0"/>
              <a:t>Our </a:t>
            </a:r>
            <a:r>
              <a:rPr lang="en-US" sz="2800" dirty="0"/>
              <a:t>fathers trusted in You; They trusted, and You delivered them. </a:t>
            </a:r>
            <a:r>
              <a:rPr lang="en-US" sz="2800" u="sng" dirty="0" smtClean="0"/>
              <a:t>(5) They </a:t>
            </a:r>
            <a:r>
              <a:rPr lang="en-US" sz="2800" u="sng" dirty="0"/>
              <a:t>cried to You, and were delivered; They trusted in You, and were not ashamed.</a:t>
            </a:r>
            <a:r>
              <a:rPr lang="en-US" sz="2800" dirty="0"/>
              <a:t> </a:t>
            </a:r>
            <a:r>
              <a:rPr lang="en-US" sz="2800" dirty="0" smtClean="0"/>
              <a:t>But </a:t>
            </a:r>
            <a:r>
              <a:rPr lang="en-US" sz="2800" dirty="0"/>
              <a:t>I am a worm, and no man; A reproach of men, and despised by the people. </a:t>
            </a:r>
          </a:p>
        </p:txBody>
      </p:sp>
    </p:spTree>
    <p:extLst>
      <p:ext uri="{BB962C8B-B14F-4D97-AF65-F5344CB8AC3E}">
        <p14:creationId xmlns:p14="http://schemas.microsoft.com/office/powerpoint/2010/main" val="1055001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970318"/>
          </a:xfrm>
          <a:prstGeom prst="rect">
            <a:avLst/>
          </a:prstGeom>
          <a:solidFill>
            <a:srgbClr val="92D050"/>
          </a:solidFill>
        </p:spPr>
        <p:txBody>
          <a:bodyPr wrap="square" rtlCol="0">
            <a:spAutoFit/>
          </a:bodyPr>
          <a:lstStyle/>
          <a:p>
            <a:r>
              <a:rPr lang="en-US" sz="2800" b="1" dirty="0"/>
              <a:t>Psalm </a:t>
            </a:r>
            <a:r>
              <a:rPr lang="en-US" sz="2800" b="1" dirty="0" smtClean="0"/>
              <a:t>22:7-11 </a:t>
            </a:r>
            <a:r>
              <a:rPr lang="en-US" sz="2800" b="1" dirty="0"/>
              <a:t>(NKJV) </a:t>
            </a:r>
            <a:r>
              <a:rPr lang="en-US" sz="2800" dirty="0" smtClean="0"/>
              <a:t> </a:t>
            </a:r>
          </a:p>
          <a:p>
            <a:r>
              <a:rPr lang="en-US" sz="2800" u="sng" dirty="0" smtClean="0"/>
              <a:t>(7) All </a:t>
            </a:r>
            <a:r>
              <a:rPr lang="en-US" sz="2800" u="sng" dirty="0"/>
              <a:t>those who see Me ridicule Me; They shoot out the lip, they shake the head, saying, </a:t>
            </a:r>
            <a:r>
              <a:rPr lang="en-US" sz="2800" u="sng" dirty="0" smtClean="0"/>
              <a:t>(8) "He </a:t>
            </a:r>
            <a:r>
              <a:rPr lang="en-US" sz="2800" u="sng" dirty="0"/>
              <a:t>trusted in the LORD, let Him rescue Him; Let Him deliver Him, since He delights in Him!"</a:t>
            </a:r>
            <a:r>
              <a:rPr lang="en-US" sz="2800" dirty="0"/>
              <a:t> </a:t>
            </a:r>
            <a:r>
              <a:rPr lang="en-US" sz="2800" dirty="0" smtClean="0"/>
              <a:t>But </a:t>
            </a:r>
            <a:r>
              <a:rPr lang="en-US" sz="2800" dirty="0"/>
              <a:t>You are He who took Me out of the womb; You made Me trust while on My mother's breasts. </a:t>
            </a:r>
            <a:r>
              <a:rPr lang="en-US" sz="2800" dirty="0" smtClean="0"/>
              <a:t>I </a:t>
            </a:r>
            <a:r>
              <a:rPr lang="en-US" sz="2800" dirty="0"/>
              <a:t>was cast upon You from birth. From My mother's womb You have been My God. </a:t>
            </a:r>
            <a:r>
              <a:rPr lang="en-US" sz="2800" dirty="0" smtClean="0"/>
              <a:t>Be </a:t>
            </a:r>
            <a:r>
              <a:rPr lang="en-US" sz="2800" dirty="0"/>
              <a:t>not far from Me, For trouble is near; For there is none to help</a:t>
            </a:r>
            <a:r>
              <a:rPr lang="en-US" sz="2800" dirty="0" smtClean="0"/>
              <a:t>.</a:t>
            </a:r>
            <a:endParaRPr lang="en-US" sz="2800" dirty="0"/>
          </a:p>
        </p:txBody>
      </p:sp>
    </p:spTree>
    <p:extLst>
      <p:ext uri="{BB962C8B-B14F-4D97-AF65-F5344CB8AC3E}">
        <p14:creationId xmlns:p14="http://schemas.microsoft.com/office/powerpoint/2010/main" val="360348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970318"/>
          </a:xfrm>
          <a:prstGeom prst="rect">
            <a:avLst/>
          </a:prstGeom>
          <a:solidFill>
            <a:srgbClr val="92D050"/>
          </a:solidFill>
        </p:spPr>
        <p:txBody>
          <a:bodyPr wrap="square" rtlCol="0">
            <a:spAutoFit/>
          </a:bodyPr>
          <a:lstStyle/>
          <a:p>
            <a:r>
              <a:rPr lang="en-US" sz="2800" b="1" dirty="0"/>
              <a:t>Psalm </a:t>
            </a:r>
            <a:r>
              <a:rPr lang="en-US" sz="2800" b="1" dirty="0" smtClean="0"/>
              <a:t>22:7-11 </a:t>
            </a:r>
            <a:r>
              <a:rPr lang="en-US" sz="2800" b="1" dirty="0"/>
              <a:t>(NKJV) </a:t>
            </a:r>
            <a:r>
              <a:rPr lang="en-US" sz="2800" dirty="0" smtClean="0"/>
              <a:t> </a:t>
            </a:r>
          </a:p>
          <a:p>
            <a:r>
              <a:rPr lang="en-US" sz="2800" dirty="0" smtClean="0"/>
              <a:t>All </a:t>
            </a:r>
            <a:r>
              <a:rPr lang="en-US" sz="2800" dirty="0"/>
              <a:t>those who see Me ridicule Me; They shoot out the lip, they shake the head, saying, </a:t>
            </a:r>
            <a:r>
              <a:rPr lang="en-US" sz="2800" dirty="0" smtClean="0"/>
              <a:t>"</a:t>
            </a:r>
            <a:r>
              <a:rPr lang="en-US" sz="2800" dirty="0"/>
              <a:t>He trusted in the LORD, let Him rescue Him; Let Him deliver Him, since He delights in Him!" </a:t>
            </a:r>
            <a:r>
              <a:rPr lang="en-US" sz="2800" dirty="0" smtClean="0"/>
              <a:t>But </a:t>
            </a:r>
            <a:r>
              <a:rPr lang="en-US" sz="2800" dirty="0"/>
              <a:t>You are He who took Me out of the womb; You made Me trust while on My mother's breasts. </a:t>
            </a:r>
            <a:r>
              <a:rPr lang="en-US" sz="2800" dirty="0" smtClean="0"/>
              <a:t>I </a:t>
            </a:r>
            <a:r>
              <a:rPr lang="en-US" sz="2800" dirty="0"/>
              <a:t>was cast upon You from birth. From My mother's womb You have been My God. </a:t>
            </a:r>
            <a:r>
              <a:rPr lang="en-US" sz="2800" u="sng" dirty="0" smtClean="0"/>
              <a:t>(11) Be </a:t>
            </a:r>
            <a:r>
              <a:rPr lang="en-US" sz="2800" u="sng" dirty="0"/>
              <a:t>not far from Me, For trouble is near; For there is none to help</a:t>
            </a:r>
            <a:r>
              <a:rPr lang="en-US" sz="2800" u="sng" dirty="0" smtClean="0"/>
              <a:t>.</a:t>
            </a:r>
            <a:endParaRPr lang="en-US" sz="2800" u="sng" dirty="0"/>
          </a:p>
        </p:txBody>
      </p:sp>
    </p:spTree>
    <p:extLst>
      <p:ext uri="{BB962C8B-B14F-4D97-AF65-F5344CB8AC3E}">
        <p14:creationId xmlns:p14="http://schemas.microsoft.com/office/powerpoint/2010/main" val="277795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5693866"/>
          </a:xfrm>
          <a:prstGeom prst="rect">
            <a:avLst/>
          </a:prstGeom>
          <a:solidFill>
            <a:srgbClr val="92D050"/>
          </a:solidFill>
        </p:spPr>
        <p:txBody>
          <a:bodyPr wrap="square" rtlCol="0">
            <a:spAutoFit/>
          </a:bodyPr>
          <a:lstStyle/>
          <a:p>
            <a:r>
              <a:rPr lang="en-US" sz="2800" b="1" dirty="0"/>
              <a:t>Psalm </a:t>
            </a:r>
            <a:r>
              <a:rPr lang="en-US" sz="2800" b="1" dirty="0" smtClean="0"/>
              <a:t>22:12-18 </a:t>
            </a:r>
            <a:r>
              <a:rPr lang="en-US" sz="2800" b="1" dirty="0"/>
              <a:t>(NKJV) </a:t>
            </a:r>
            <a:r>
              <a:rPr lang="en-US" sz="2800" dirty="0" smtClean="0"/>
              <a:t> </a:t>
            </a:r>
          </a:p>
          <a:p>
            <a:r>
              <a:rPr lang="en-US" sz="2800" dirty="0" smtClean="0"/>
              <a:t>Many </a:t>
            </a:r>
            <a:r>
              <a:rPr lang="en-US" sz="2800" dirty="0"/>
              <a:t>bulls have surrounded Me; Strong bulls of Bashan have encircled Me. </a:t>
            </a:r>
            <a:r>
              <a:rPr lang="en-US" sz="2800" dirty="0" smtClean="0"/>
              <a:t>They </a:t>
            </a:r>
            <a:r>
              <a:rPr lang="en-US" sz="2800" dirty="0"/>
              <a:t>gape at Me with their mouths, Like a raging and roaring </a:t>
            </a:r>
            <a:r>
              <a:rPr lang="en-US" sz="2800" dirty="0" smtClean="0"/>
              <a:t>lion. I </a:t>
            </a:r>
            <a:r>
              <a:rPr lang="en-US" sz="2800" dirty="0"/>
              <a:t>am poured out like water, And all My bones are out of joint; My heart is like wax; It has melted within Me. </a:t>
            </a:r>
            <a:r>
              <a:rPr lang="en-US" sz="2800" u="sng" dirty="0" smtClean="0"/>
              <a:t>(15) My </a:t>
            </a:r>
            <a:r>
              <a:rPr lang="en-US" sz="2800" u="sng" dirty="0"/>
              <a:t>strength is dried up like a potsherd, And My tongue clings to My jaws; You have brought Me to the dust of death. </a:t>
            </a:r>
            <a:r>
              <a:rPr lang="en-US" sz="2800" u="sng" dirty="0" smtClean="0"/>
              <a:t>(16) For </a:t>
            </a:r>
            <a:r>
              <a:rPr lang="en-US" sz="2800" u="sng" dirty="0"/>
              <a:t>dogs have surrounded Me; The congregation of the wicked has enclosed Me. They pierced My hands and My feet</a:t>
            </a:r>
            <a:r>
              <a:rPr lang="en-US" sz="2800" dirty="0" smtClean="0"/>
              <a:t>; I </a:t>
            </a:r>
            <a:r>
              <a:rPr lang="en-US" sz="2800" dirty="0"/>
              <a:t>can count all My bones. They look and stare at Me. </a:t>
            </a:r>
            <a:r>
              <a:rPr lang="en-US" sz="2800" dirty="0" smtClean="0"/>
              <a:t>They </a:t>
            </a:r>
            <a:r>
              <a:rPr lang="en-US" sz="2800" dirty="0"/>
              <a:t>divide My garments among them, And for My clothing they cast lots. </a:t>
            </a:r>
          </a:p>
        </p:txBody>
      </p:sp>
    </p:spTree>
    <p:extLst>
      <p:ext uri="{BB962C8B-B14F-4D97-AF65-F5344CB8AC3E}">
        <p14:creationId xmlns:p14="http://schemas.microsoft.com/office/powerpoint/2010/main" val="1891074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5693866"/>
          </a:xfrm>
          <a:prstGeom prst="rect">
            <a:avLst/>
          </a:prstGeom>
          <a:solidFill>
            <a:srgbClr val="92D050"/>
          </a:solidFill>
        </p:spPr>
        <p:txBody>
          <a:bodyPr wrap="square" rtlCol="0">
            <a:spAutoFit/>
          </a:bodyPr>
          <a:lstStyle/>
          <a:p>
            <a:r>
              <a:rPr lang="en-US" sz="2800" b="1" dirty="0"/>
              <a:t>Psalm </a:t>
            </a:r>
            <a:r>
              <a:rPr lang="en-US" sz="2800" b="1" dirty="0" smtClean="0"/>
              <a:t>22:12-18 </a:t>
            </a:r>
            <a:r>
              <a:rPr lang="en-US" sz="2800" b="1" dirty="0"/>
              <a:t>(NKJV) </a:t>
            </a:r>
            <a:r>
              <a:rPr lang="en-US" sz="2800" dirty="0" smtClean="0"/>
              <a:t> </a:t>
            </a:r>
          </a:p>
          <a:p>
            <a:r>
              <a:rPr lang="en-US" sz="2800" dirty="0" smtClean="0"/>
              <a:t>Many </a:t>
            </a:r>
            <a:r>
              <a:rPr lang="en-US" sz="2800" dirty="0"/>
              <a:t>bulls have surrounded Me; Strong bulls of Bashan have encircled Me. </a:t>
            </a:r>
            <a:r>
              <a:rPr lang="en-US" sz="2800" dirty="0" smtClean="0"/>
              <a:t>They </a:t>
            </a:r>
            <a:r>
              <a:rPr lang="en-US" sz="2800" dirty="0"/>
              <a:t>gape at Me with their mouths, Like a raging and roaring </a:t>
            </a:r>
            <a:r>
              <a:rPr lang="en-US" sz="2800" dirty="0" smtClean="0"/>
              <a:t>lion. I </a:t>
            </a:r>
            <a:r>
              <a:rPr lang="en-US" sz="2800" dirty="0"/>
              <a:t>am poured out like water, And all My bones are out of joint; My heart is like wax; It has melted within Me. </a:t>
            </a:r>
            <a:r>
              <a:rPr lang="en-US" sz="2800" dirty="0" smtClean="0"/>
              <a:t>My </a:t>
            </a:r>
            <a:r>
              <a:rPr lang="en-US" sz="2800" dirty="0"/>
              <a:t>strength is dried up like a potsherd, And My tongue clings to My jaws; You have brought Me to the dust of death. </a:t>
            </a:r>
            <a:r>
              <a:rPr lang="en-US" sz="2800" dirty="0" smtClean="0"/>
              <a:t>For </a:t>
            </a:r>
            <a:r>
              <a:rPr lang="en-US" sz="2800" dirty="0"/>
              <a:t>dogs have surrounded Me; The congregation of the wicked has enclosed Me. They pierced My hands and My feet</a:t>
            </a:r>
            <a:r>
              <a:rPr lang="en-US" sz="2800" dirty="0" smtClean="0"/>
              <a:t>; I </a:t>
            </a:r>
            <a:r>
              <a:rPr lang="en-US" sz="2800" dirty="0"/>
              <a:t>can count all My bones. They look and stare at Me. </a:t>
            </a:r>
            <a:r>
              <a:rPr lang="en-US" sz="2800" u="sng" dirty="0" smtClean="0"/>
              <a:t>(18) They </a:t>
            </a:r>
            <a:r>
              <a:rPr lang="en-US" sz="2800" u="sng" dirty="0"/>
              <a:t>divide My garments among them, And for My clothing they cast lots.</a:t>
            </a:r>
            <a:r>
              <a:rPr lang="en-US" sz="2800" dirty="0"/>
              <a:t> </a:t>
            </a:r>
          </a:p>
        </p:txBody>
      </p:sp>
    </p:spTree>
    <p:extLst>
      <p:ext uri="{BB962C8B-B14F-4D97-AF65-F5344CB8AC3E}">
        <p14:creationId xmlns:p14="http://schemas.microsoft.com/office/powerpoint/2010/main" val="3646481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5693866"/>
          </a:xfrm>
          <a:prstGeom prst="rect">
            <a:avLst/>
          </a:prstGeom>
          <a:solidFill>
            <a:srgbClr val="92D050"/>
          </a:solidFill>
        </p:spPr>
        <p:txBody>
          <a:bodyPr wrap="square" rtlCol="0">
            <a:spAutoFit/>
          </a:bodyPr>
          <a:lstStyle/>
          <a:p>
            <a:r>
              <a:rPr lang="en-US" sz="2800" b="1" dirty="0"/>
              <a:t>Psalm </a:t>
            </a:r>
            <a:r>
              <a:rPr lang="en-US" sz="2800" b="1" dirty="0" smtClean="0"/>
              <a:t>22:19-24 </a:t>
            </a:r>
            <a:r>
              <a:rPr lang="en-US" sz="2800" b="1" dirty="0"/>
              <a:t>(NKJV) </a:t>
            </a:r>
            <a:r>
              <a:rPr lang="en-US" sz="2800" dirty="0" smtClean="0"/>
              <a:t> </a:t>
            </a:r>
          </a:p>
          <a:p>
            <a:r>
              <a:rPr lang="en-US" sz="2800" u="sng" dirty="0" smtClean="0"/>
              <a:t>(19) But </a:t>
            </a:r>
            <a:r>
              <a:rPr lang="en-US" sz="2800" u="sng" dirty="0"/>
              <a:t>You, O LORD, do not be far from Me; O </a:t>
            </a:r>
            <a:r>
              <a:rPr lang="en-US" sz="2800" u="sng" dirty="0" smtClean="0"/>
              <a:t>My Strength</a:t>
            </a:r>
            <a:r>
              <a:rPr lang="en-US" sz="2800" u="sng" dirty="0"/>
              <a:t>, hasten to help Me!</a:t>
            </a:r>
            <a:r>
              <a:rPr lang="en-US" sz="2800" dirty="0"/>
              <a:t> </a:t>
            </a:r>
            <a:r>
              <a:rPr lang="en-US" sz="2800" dirty="0" smtClean="0"/>
              <a:t>Deliver </a:t>
            </a:r>
            <a:r>
              <a:rPr lang="en-US" sz="2800" dirty="0"/>
              <a:t>Me from the sword, My precious life from the power of the dog. </a:t>
            </a:r>
            <a:r>
              <a:rPr lang="en-US" sz="2800" dirty="0" smtClean="0"/>
              <a:t>Save </a:t>
            </a:r>
            <a:r>
              <a:rPr lang="en-US" sz="2800" dirty="0"/>
              <a:t>Me from the lion's mouth And from the horns of the wild oxen! You have answered Me. </a:t>
            </a:r>
            <a:r>
              <a:rPr lang="en-US" sz="2800" dirty="0" smtClean="0"/>
              <a:t>I </a:t>
            </a:r>
            <a:r>
              <a:rPr lang="en-US" sz="2800" dirty="0"/>
              <a:t>will declare Your name to My brethren; In the midst of the assembly I will praise You. </a:t>
            </a:r>
            <a:r>
              <a:rPr lang="en-US" sz="2800" dirty="0" smtClean="0"/>
              <a:t>You </a:t>
            </a:r>
            <a:r>
              <a:rPr lang="en-US" sz="2800" dirty="0"/>
              <a:t>who fear the LORD, praise Him! All you descendants of Jacob, glorify Him, And fear Him, all you offspring of Israel! </a:t>
            </a:r>
            <a:r>
              <a:rPr lang="en-US" sz="2800" dirty="0" smtClean="0"/>
              <a:t>For </a:t>
            </a:r>
            <a:r>
              <a:rPr lang="en-US" sz="2800" dirty="0"/>
              <a:t>He has not despised nor abhorred the affliction of the afflicted; Nor has He hidden His face from Him; But when He cried to Him, He heard. </a:t>
            </a:r>
          </a:p>
        </p:txBody>
      </p:sp>
    </p:spTree>
    <p:extLst>
      <p:ext uri="{BB962C8B-B14F-4D97-AF65-F5344CB8AC3E}">
        <p14:creationId xmlns:p14="http://schemas.microsoft.com/office/powerpoint/2010/main" val="4000462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5693866"/>
          </a:xfrm>
          <a:prstGeom prst="rect">
            <a:avLst/>
          </a:prstGeom>
          <a:solidFill>
            <a:srgbClr val="92D050"/>
          </a:solidFill>
        </p:spPr>
        <p:txBody>
          <a:bodyPr wrap="square" rtlCol="0">
            <a:spAutoFit/>
          </a:bodyPr>
          <a:lstStyle/>
          <a:p>
            <a:r>
              <a:rPr lang="en-US" sz="2800" b="1" dirty="0"/>
              <a:t>Psalm </a:t>
            </a:r>
            <a:r>
              <a:rPr lang="en-US" sz="2800" b="1" dirty="0" smtClean="0"/>
              <a:t>22:19-24 </a:t>
            </a:r>
            <a:r>
              <a:rPr lang="en-US" sz="2800" b="1" dirty="0"/>
              <a:t>(NKJV) </a:t>
            </a:r>
            <a:r>
              <a:rPr lang="en-US" sz="2800" dirty="0" smtClean="0"/>
              <a:t> </a:t>
            </a:r>
          </a:p>
          <a:p>
            <a:r>
              <a:rPr lang="en-US" sz="2800" dirty="0" smtClean="0"/>
              <a:t>But </a:t>
            </a:r>
            <a:r>
              <a:rPr lang="en-US" sz="2800" dirty="0"/>
              <a:t>You, O LORD, do not be far from Me; O </a:t>
            </a:r>
            <a:r>
              <a:rPr lang="en-US" sz="2800" dirty="0" smtClean="0"/>
              <a:t>My Strength</a:t>
            </a:r>
            <a:r>
              <a:rPr lang="en-US" sz="2800" dirty="0"/>
              <a:t>, hasten to help Me! </a:t>
            </a:r>
            <a:r>
              <a:rPr lang="en-US" sz="2800" dirty="0" smtClean="0"/>
              <a:t>Deliver </a:t>
            </a:r>
            <a:r>
              <a:rPr lang="en-US" sz="2800" dirty="0"/>
              <a:t>Me from the sword, My precious life from the power of the dog. </a:t>
            </a:r>
            <a:r>
              <a:rPr lang="en-US" sz="2800" dirty="0" smtClean="0"/>
              <a:t>Save </a:t>
            </a:r>
            <a:r>
              <a:rPr lang="en-US" sz="2800" dirty="0"/>
              <a:t>Me from the lion's mouth And from the horns of the wild oxen! You have answered Me. </a:t>
            </a:r>
            <a:r>
              <a:rPr lang="en-US" sz="2800" u="sng" dirty="0" smtClean="0"/>
              <a:t>(22) I </a:t>
            </a:r>
            <a:r>
              <a:rPr lang="en-US" sz="2800" u="sng" dirty="0"/>
              <a:t>will declare Your name to My brethren; In the midst of the assembly I will praise You.</a:t>
            </a:r>
            <a:r>
              <a:rPr lang="en-US" sz="2800" dirty="0"/>
              <a:t> </a:t>
            </a:r>
            <a:r>
              <a:rPr lang="en-US" sz="2800" dirty="0" smtClean="0"/>
              <a:t>You </a:t>
            </a:r>
            <a:r>
              <a:rPr lang="en-US" sz="2800" dirty="0"/>
              <a:t>who fear the LORD, praise Him! All you descendants of Jacob, glorify Him, And fear Him, all you offspring of Israel! </a:t>
            </a:r>
            <a:r>
              <a:rPr lang="en-US" sz="2800" dirty="0" smtClean="0"/>
              <a:t>For </a:t>
            </a:r>
            <a:r>
              <a:rPr lang="en-US" sz="2800" dirty="0"/>
              <a:t>He has not despised nor abhorred the affliction of the afflicted; Nor has He hidden His face from Him; But when He cried to Him, He heard. </a:t>
            </a:r>
          </a:p>
        </p:txBody>
      </p:sp>
    </p:spTree>
    <p:extLst>
      <p:ext uri="{BB962C8B-B14F-4D97-AF65-F5344CB8AC3E}">
        <p14:creationId xmlns:p14="http://schemas.microsoft.com/office/powerpoint/2010/main" val="960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970318"/>
          </a:xfrm>
          <a:prstGeom prst="rect">
            <a:avLst/>
          </a:prstGeom>
          <a:solidFill>
            <a:srgbClr val="92D050"/>
          </a:solidFill>
        </p:spPr>
        <p:txBody>
          <a:bodyPr wrap="square" rtlCol="0">
            <a:spAutoFit/>
          </a:bodyPr>
          <a:lstStyle/>
          <a:p>
            <a:r>
              <a:rPr lang="en-US" sz="2800" b="1" dirty="0"/>
              <a:t>Psalm </a:t>
            </a:r>
            <a:r>
              <a:rPr lang="en-US" sz="2800" b="1" dirty="0" smtClean="0"/>
              <a:t>22:25-28 </a:t>
            </a:r>
            <a:r>
              <a:rPr lang="en-US" sz="2800" b="1" dirty="0"/>
              <a:t>(NKJV) </a:t>
            </a:r>
            <a:r>
              <a:rPr lang="en-US" sz="2800" dirty="0" smtClean="0"/>
              <a:t> </a:t>
            </a:r>
          </a:p>
          <a:p>
            <a:r>
              <a:rPr lang="en-US" sz="2800" u="sng" dirty="0" smtClean="0"/>
              <a:t>(25) My </a:t>
            </a:r>
            <a:r>
              <a:rPr lang="en-US" sz="2800" u="sng" dirty="0"/>
              <a:t>praise shall be of You in the great assembly; I will pay My vows before those who fear Him. </a:t>
            </a:r>
            <a:r>
              <a:rPr lang="en-US" sz="2800" u="sng" dirty="0" smtClean="0"/>
              <a:t>(26) The </a:t>
            </a:r>
            <a:r>
              <a:rPr lang="en-US" sz="2800" u="sng" dirty="0"/>
              <a:t>poor shall eat and be satisfied; Those who seek Him will praise the LORD. Let your heart live </a:t>
            </a:r>
            <a:r>
              <a:rPr lang="en-US" sz="2800" u="sng" dirty="0" smtClean="0"/>
              <a:t>forever!</a:t>
            </a:r>
            <a:r>
              <a:rPr lang="en-US" sz="2800" dirty="0" smtClean="0"/>
              <a:t> All </a:t>
            </a:r>
            <a:r>
              <a:rPr lang="en-US" sz="2800" dirty="0"/>
              <a:t>the ends of the world Shall remember and turn to the LORD, And all the families of the nations Shall worship before You. </a:t>
            </a:r>
            <a:r>
              <a:rPr lang="en-US" sz="2800" dirty="0" smtClean="0"/>
              <a:t>For </a:t>
            </a:r>
            <a:r>
              <a:rPr lang="en-US" sz="2800" dirty="0"/>
              <a:t>the kingdom is the LORD'S, And He rules over the nations. </a:t>
            </a:r>
          </a:p>
        </p:txBody>
      </p:sp>
    </p:spTree>
    <p:extLst>
      <p:ext uri="{BB962C8B-B14F-4D97-AF65-F5344CB8AC3E}">
        <p14:creationId xmlns:p14="http://schemas.microsoft.com/office/powerpoint/2010/main" val="94795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970318"/>
          </a:xfrm>
          <a:prstGeom prst="rect">
            <a:avLst/>
          </a:prstGeom>
          <a:solidFill>
            <a:srgbClr val="92D050"/>
          </a:solidFill>
        </p:spPr>
        <p:txBody>
          <a:bodyPr wrap="square" rtlCol="0">
            <a:spAutoFit/>
          </a:bodyPr>
          <a:lstStyle/>
          <a:p>
            <a:r>
              <a:rPr lang="en-US" sz="2800" b="1" dirty="0"/>
              <a:t>Psalm </a:t>
            </a:r>
            <a:r>
              <a:rPr lang="en-US" sz="2800" b="1" dirty="0" smtClean="0"/>
              <a:t>22:25-28 </a:t>
            </a:r>
            <a:r>
              <a:rPr lang="en-US" sz="2800" b="1" dirty="0"/>
              <a:t>(NKJV) </a:t>
            </a:r>
            <a:r>
              <a:rPr lang="en-US" sz="2800" dirty="0" smtClean="0"/>
              <a:t> </a:t>
            </a:r>
          </a:p>
          <a:p>
            <a:r>
              <a:rPr lang="en-US" sz="2800" dirty="0" smtClean="0"/>
              <a:t>My </a:t>
            </a:r>
            <a:r>
              <a:rPr lang="en-US" sz="2800" dirty="0"/>
              <a:t>praise shall be of You in the great assembly; I will pay My vows before those who fear Him. </a:t>
            </a:r>
            <a:r>
              <a:rPr lang="en-US" sz="2800" dirty="0" smtClean="0"/>
              <a:t>The </a:t>
            </a:r>
            <a:r>
              <a:rPr lang="en-US" sz="2800" dirty="0"/>
              <a:t>poor shall eat and be satisfied; Those who seek Him will praise the LORD. Let your heart live forever! </a:t>
            </a:r>
            <a:r>
              <a:rPr lang="en-US" sz="2800" dirty="0" smtClean="0"/>
              <a:t>All </a:t>
            </a:r>
            <a:r>
              <a:rPr lang="en-US" sz="2800" dirty="0"/>
              <a:t>the ends of the world Shall remember and turn to the LORD, And all the families of the nations Shall worship before You. </a:t>
            </a:r>
            <a:r>
              <a:rPr lang="en-US" sz="2800" u="sng" dirty="0" smtClean="0"/>
              <a:t>(28) For </a:t>
            </a:r>
            <a:r>
              <a:rPr lang="en-US" sz="2800" u="sng" dirty="0"/>
              <a:t>the kingdom is the LORD'S, And He rules over the nations.</a:t>
            </a:r>
            <a:r>
              <a:rPr lang="en-US" sz="2800" dirty="0"/>
              <a:t> </a:t>
            </a:r>
          </a:p>
        </p:txBody>
      </p:sp>
    </p:spTree>
    <p:extLst>
      <p:ext uri="{BB962C8B-B14F-4D97-AF65-F5344CB8AC3E}">
        <p14:creationId xmlns:p14="http://schemas.microsoft.com/office/powerpoint/2010/main" val="330573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99268"/>
            <a:ext cx="8610600" cy="4031873"/>
          </a:xfrm>
          <a:prstGeom prst="rect">
            <a:avLst/>
          </a:prstGeom>
          <a:solidFill>
            <a:schemeClr val="tx1"/>
          </a:solidFill>
          <a:effectLst/>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Psalm 22 is of David and a two-fold Psalm.</a:t>
            </a:r>
            <a:endParaRPr lang="en-US" sz="3600" dirty="0">
              <a:solidFill>
                <a:srgbClr val="FFFF00"/>
              </a:solidFill>
              <a:effectLst>
                <a:outerShdw blurRad="38100" dist="38100" dir="2700000" algn="tl">
                  <a:srgbClr val="000000">
                    <a:alpha val="43137"/>
                  </a:srgbClr>
                </a:outerShdw>
              </a:effectLst>
            </a:endParaRPr>
          </a:p>
          <a:p>
            <a:endParaRPr lang="en-US" sz="3600" dirty="0" smtClean="0">
              <a:solidFill>
                <a:srgbClr val="FFFF00"/>
              </a:solidFill>
              <a:effectLst>
                <a:outerShdw blurRad="38100" dist="38100" dir="2700000" algn="tl">
                  <a:srgbClr val="000000">
                    <a:alpha val="43137"/>
                  </a:srgbClr>
                </a:outerShdw>
              </a:effectLst>
            </a:endParaRPr>
          </a:p>
          <a:p>
            <a:r>
              <a:rPr lang="en-US" sz="3600" dirty="0" smtClean="0">
                <a:solidFill>
                  <a:srgbClr val="FFFF00"/>
                </a:solidFill>
                <a:effectLst>
                  <a:outerShdw blurRad="38100" dist="38100" dir="2700000" algn="tl">
                    <a:srgbClr val="000000">
                      <a:alpha val="43137"/>
                    </a:srgbClr>
                  </a:outerShdw>
                </a:effectLst>
              </a:rPr>
              <a:t>1</a:t>
            </a:r>
            <a:r>
              <a:rPr lang="en-US" sz="3600" dirty="0">
                <a:solidFill>
                  <a:srgbClr val="FFFF00"/>
                </a:solidFill>
                <a:effectLst>
                  <a:outerShdw blurRad="38100" dist="38100" dir="2700000" algn="tl">
                    <a:srgbClr val="000000">
                      <a:alpha val="43137"/>
                    </a:srgbClr>
                  </a:outerShdw>
                </a:effectLst>
              </a:rPr>
              <a:t>. The reality of what David is feeling and going through at the time</a:t>
            </a:r>
          </a:p>
          <a:p>
            <a:endParaRPr lang="en-US" sz="3600" dirty="0" smtClean="0">
              <a:solidFill>
                <a:srgbClr val="FFFF00"/>
              </a:solidFill>
              <a:effectLst>
                <a:outerShdw blurRad="38100" dist="38100" dir="2700000" algn="tl">
                  <a:srgbClr val="000000">
                    <a:alpha val="43137"/>
                  </a:srgbClr>
                </a:outerShdw>
              </a:effectLst>
            </a:endParaRPr>
          </a:p>
          <a:p>
            <a:r>
              <a:rPr lang="en-US" sz="3600" dirty="0" smtClean="0">
                <a:solidFill>
                  <a:srgbClr val="FFFF00"/>
                </a:solidFill>
                <a:effectLst>
                  <a:outerShdw blurRad="38100" dist="38100" dir="2700000" algn="tl">
                    <a:srgbClr val="000000">
                      <a:alpha val="43137"/>
                    </a:srgbClr>
                  </a:outerShdw>
                </a:effectLst>
              </a:rPr>
              <a:t>2</a:t>
            </a:r>
            <a:r>
              <a:rPr lang="en-US" sz="3600" dirty="0">
                <a:solidFill>
                  <a:srgbClr val="FFFF00"/>
                </a:solidFill>
                <a:effectLst>
                  <a:outerShdw blurRad="38100" dist="38100" dir="2700000" algn="tl">
                    <a:srgbClr val="000000">
                      <a:alpha val="43137"/>
                    </a:srgbClr>
                  </a:outerShdw>
                </a:effectLst>
              </a:rPr>
              <a:t>. A prophecy about what our Lord and Savior would go through for all </a:t>
            </a:r>
            <a:r>
              <a:rPr lang="en-US" sz="3600" dirty="0" smtClean="0">
                <a:solidFill>
                  <a:srgbClr val="FFFF00"/>
                </a:solidFill>
                <a:effectLst>
                  <a:outerShdw blurRad="38100" dist="38100" dir="2700000" algn="tl">
                    <a:srgbClr val="000000">
                      <a:alpha val="43137"/>
                    </a:srgbClr>
                  </a:outerShdw>
                </a:effectLst>
              </a:rPr>
              <a:t>the world</a:t>
            </a:r>
            <a:r>
              <a:rPr lang="en-US" sz="4000" b="1" dirty="0" smtClean="0">
                <a:solidFill>
                  <a:srgbClr val="FFFF00"/>
                </a:solidFill>
                <a:effectLst>
                  <a:outerShdw blurRad="38100" dist="38100" dir="2700000" algn="tl">
                    <a:srgbClr val="000000">
                      <a:alpha val="43137"/>
                    </a:srgbClr>
                  </a:outerShdw>
                </a:effectLst>
              </a:rPr>
              <a:t> </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49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370" y="381000"/>
            <a:ext cx="8201025" cy="3539430"/>
          </a:xfrm>
          <a:prstGeom prst="rect">
            <a:avLst/>
          </a:prstGeom>
          <a:solidFill>
            <a:srgbClr val="00B0F0"/>
          </a:solid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As David shows us how he is feeling and all of the trials he went through, He gives a glimpse of what Jesus would endure for all men. </a:t>
            </a:r>
            <a:endParaRPr lang="en-US" sz="2800" b="1" dirty="0" smtClean="0">
              <a:solidFill>
                <a:srgbClr val="FFFF00"/>
              </a:solidFill>
              <a:effectLst>
                <a:outerShdw blurRad="38100" dist="38100" dir="2700000" algn="tl">
                  <a:srgbClr val="000000">
                    <a:alpha val="43137"/>
                  </a:srgbClr>
                </a:outerShdw>
              </a:effectLst>
            </a:endParaRPr>
          </a:p>
          <a:p>
            <a:endParaRPr lang="en-US" sz="2800" b="1" dirty="0" smtClean="0"/>
          </a:p>
          <a:p>
            <a:r>
              <a:rPr lang="en-US" sz="2800" b="1" dirty="0"/>
              <a:t>Hebrews </a:t>
            </a:r>
            <a:r>
              <a:rPr lang="en-US" sz="2800" b="1" dirty="0" smtClean="0"/>
              <a:t>5:8: </a:t>
            </a:r>
            <a:r>
              <a:rPr lang="en-US" sz="2800" b="1" dirty="0"/>
              <a:t>“though He was a Son, yet He learned obedience by the things which He suffered.  And having been perfected, He became the author of eternal salvation to all who obey Him</a:t>
            </a:r>
            <a:r>
              <a:rPr lang="en-US" sz="2800" b="1" dirty="0" smtClean="0"/>
              <a:t>,”</a:t>
            </a:r>
            <a:endParaRPr lang="en-US" sz="2800" b="1" dirty="0"/>
          </a:p>
        </p:txBody>
      </p:sp>
    </p:spTree>
    <p:extLst>
      <p:ext uri="{BB962C8B-B14F-4D97-AF65-F5344CB8AC3E}">
        <p14:creationId xmlns:p14="http://schemas.microsoft.com/office/powerpoint/2010/main" val="297780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370" y="381000"/>
            <a:ext cx="8201025" cy="4401205"/>
          </a:xfrm>
          <a:prstGeom prst="rect">
            <a:avLst/>
          </a:prstGeom>
          <a:solidFill>
            <a:srgbClr val="00B0F0"/>
          </a:solid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As David shows us how he is feeling and all of the trials he went through, He gives a glimpse of what Jesus would endure for all men. </a:t>
            </a:r>
            <a:endParaRPr lang="en-US" sz="2800" b="1" dirty="0" smtClean="0">
              <a:solidFill>
                <a:srgbClr val="FFFF00"/>
              </a:solidFill>
              <a:effectLst>
                <a:outerShdw blurRad="38100" dist="38100" dir="2700000" algn="tl">
                  <a:srgbClr val="000000">
                    <a:alpha val="43137"/>
                  </a:srgbClr>
                </a:outerShdw>
              </a:effectLst>
            </a:endParaRPr>
          </a:p>
          <a:p>
            <a:endParaRPr lang="en-US" sz="2800" b="1" dirty="0" smtClean="0"/>
          </a:p>
          <a:p>
            <a:r>
              <a:rPr lang="en-US" sz="2800" b="1" dirty="0" smtClean="0"/>
              <a:t>Hebrews </a:t>
            </a:r>
            <a:r>
              <a:rPr lang="en-US" sz="2800" b="1" dirty="0"/>
              <a:t>4:15-16</a:t>
            </a:r>
            <a:r>
              <a:rPr lang="en-US" sz="2800" dirty="0"/>
              <a:t>: “</a:t>
            </a:r>
            <a:r>
              <a:rPr lang="en-US" sz="2800" b="1" dirty="0"/>
              <a:t>For we do not have a High Priest who cannot sympathize with our weaknesses, but was in all points tempted as we are, yet without sin. Let us therefore come boldly to the throne of grace, that we may obtain mercy and find grace to help in time of need.</a:t>
            </a:r>
            <a:r>
              <a:rPr lang="en-US" sz="2800" dirty="0"/>
              <a:t>”  </a:t>
            </a:r>
          </a:p>
        </p:txBody>
      </p:sp>
    </p:spTree>
    <p:extLst>
      <p:ext uri="{BB962C8B-B14F-4D97-AF65-F5344CB8AC3E}">
        <p14:creationId xmlns:p14="http://schemas.microsoft.com/office/powerpoint/2010/main" val="2369754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370" y="381000"/>
            <a:ext cx="8201025" cy="5693866"/>
          </a:xfrm>
          <a:prstGeom prst="rect">
            <a:avLst/>
          </a:prstGeom>
          <a:solidFill>
            <a:srgbClr val="00B0F0"/>
          </a:solid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Because we have a High Priest who endured for us and was tempted more than any of us will be tempted, who would be better to be our shepherd through this life? </a:t>
            </a:r>
          </a:p>
          <a:p>
            <a:endParaRPr lang="en-US" sz="2800" b="1" dirty="0" smtClean="0"/>
          </a:p>
          <a:p>
            <a:r>
              <a:rPr lang="en-US" sz="2800" b="1" dirty="0"/>
              <a:t>John 10:11</a:t>
            </a:r>
            <a:r>
              <a:rPr lang="en-US" sz="2800" dirty="0"/>
              <a:t>: </a:t>
            </a:r>
            <a:r>
              <a:rPr lang="en-US" sz="2800" b="1" dirty="0"/>
              <a:t>“I am the good shepherd. The good shepherd gives His life for the sheep.” </a:t>
            </a:r>
          </a:p>
          <a:p>
            <a:r>
              <a:rPr lang="en-US" sz="2800" b="1" dirty="0"/>
              <a:t> </a:t>
            </a:r>
            <a:endParaRPr lang="en-US" sz="2800" dirty="0"/>
          </a:p>
          <a:p>
            <a:r>
              <a:rPr lang="en-US" sz="2800" b="1" dirty="0"/>
              <a:t>John 10:26-28: “But you do not believe, because you are not of My sheep, as I said to you. My sheep hear My voice, and I know them, and they follow Me. And I give them eternal life, and they shall never perish; neither shall anyone snatch them out of My hand.”  </a:t>
            </a:r>
          </a:p>
        </p:txBody>
      </p:sp>
    </p:spTree>
    <p:extLst>
      <p:ext uri="{BB962C8B-B14F-4D97-AF65-F5344CB8AC3E}">
        <p14:creationId xmlns:p14="http://schemas.microsoft.com/office/powerpoint/2010/main" val="411990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370" y="381000"/>
            <a:ext cx="8201025" cy="5262979"/>
          </a:xfrm>
          <a:prstGeom prst="rect">
            <a:avLst/>
          </a:prstGeom>
          <a:solidFill>
            <a:srgbClr val="00B0F0"/>
          </a:solid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Because we have a High Priest who endured for us and was tempted more than any of us will be tempted, who would be better to be our shepherd through this life? </a:t>
            </a:r>
          </a:p>
          <a:p>
            <a:endParaRPr lang="en-US" sz="2800" b="1" dirty="0" smtClean="0"/>
          </a:p>
          <a:p>
            <a:r>
              <a:rPr lang="en-US" sz="2800" b="1" dirty="0"/>
              <a:t>Hebrews 13:20: “Now may the God of peace who brought up our Lord Jesus from the dead, that great Shepherd of the sheep, through the blood of the everlasting covenant, make you complete in every good work to do His will, working in you what is well pleasing in His sight, through Jesus Christ, to whom be glory forever and ever. Amen</a:t>
            </a:r>
            <a:r>
              <a:rPr lang="en-US" sz="2800" b="1" dirty="0" smtClean="0"/>
              <a:t>.”</a:t>
            </a:r>
            <a:r>
              <a:rPr lang="en-US" sz="2800" b="1" dirty="0"/>
              <a:t> </a:t>
            </a:r>
          </a:p>
        </p:txBody>
      </p:sp>
    </p:spTree>
    <p:extLst>
      <p:ext uri="{BB962C8B-B14F-4D97-AF65-F5344CB8AC3E}">
        <p14:creationId xmlns:p14="http://schemas.microsoft.com/office/powerpoint/2010/main" val="2955080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370" y="381000"/>
            <a:ext cx="8201025" cy="3539430"/>
          </a:xfrm>
          <a:prstGeom prst="rect">
            <a:avLst/>
          </a:prstGeom>
          <a:solidFill>
            <a:srgbClr val="00B0F0"/>
          </a:solid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Because we have a High Priest who endured for us and was tempted more than any of us will be tempted, who would be better to be our shepherd through this life? </a:t>
            </a:r>
          </a:p>
          <a:p>
            <a:endParaRPr lang="en-US" sz="2800" b="1" dirty="0" smtClean="0"/>
          </a:p>
          <a:p>
            <a:r>
              <a:rPr lang="en-US" sz="2800" b="1" dirty="0" smtClean="0"/>
              <a:t>1 </a:t>
            </a:r>
            <a:r>
              <a:rPr lang="en-US" sz="2800" b="1" dirty="0"/>
              <a:t>Peter 2:25: “For you were like sheep going astray, but have now returned to the Shepherd and Overseer of your souls.”  </a:t>
            </a:r>
          </a:p>
        </p:txBody>
      </p:sp>
    </p:spTree>
    <p:extLst>
      <p:ext uri="{BB962C8B-B14F-4D97-AF65-F5344CB8AC3E}">
        <p14:creationId xmlns:p14="http://schemas.microsoft.com/office/powerpoint/2010/main" val="2845880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457200"/>
            <a:ext cx="8201025" cy="5693866"/>
          </a:xfrm>
          <a:prstGeom prst="rect">
            <a:avLst/>
          </a:prstGeom>
          <a:solidFill>
            <a:srgbClr val="92D050"/>
          </a:solidFill>
        </p:spPr>
        <p:txBody>
          <a:bodyPr wrap="square" rtlCol="0">
            <a:spAutoFit/>
          </a:bodyPr>
          <a:lstStyle/>
          <a:p>
            <a:r>
              <a:rPr lang="en-US" sz="2800" dirty="0"/>
              <a:t>With this background, </a:t>
            </a:r>
            <a:r>
              <a:rPr lang="en-US" sz="2800" dirty="0" smtClean="0"/>
              <a:t>let </a:t>
            </a:r>
            <a:r>
              <a:rPr lang="en-US" sz="2800" dirty="0"/>
              <a:t>us </a:t>
            </a:r>
            <a:r>
              <a:rPr lang="en-US" sz="2800" b="1" u="sng" dirty="0"/>
              <a:t>read Psalm 23</a:t>
            </a:r>
            <a:r>
              <a:rPr lang="en-US" sz="2800" dirty="0"/>
              <a:t>.</a:t>
            </a:r>
          </a:p>
          <a:p>
            <a:r>
              <a:rPr lang="en-US" sz="2800" b="1" dirty="0" smtClean="0"/>
              <a:t>Psalm </a:t>
            </a:r>
            <a:r>
              <a:rPr lang="en-US" sz="2800" b="1" dirty="0"/>
              <a:t>23:1-6 (NKJV) </a:t>
            </a:r>
            <a:r>
              <a:rPr lang="en-US" sz="2800" dirty="0" smtClean="0"/>
              <a:t>A </a:t>
            </a:r>
            <a:r>
              <a:rPr lang="en-US" sz="2800" dirty="0"/>
              <a:t>Psalm of David. </a:t>
            </a:r>
            <a:endParaRPr lang="en-US" sz="2800" dirty="0" smtClean="0"/>
          </a:p>
          <a:p>
            <a:r>
              <a:rPr lang="en-US" sz="2800" dirty="0" smtClean="0"/>
              <a:t>The </a:t>
            </a:r>
            <a:r>
              <a:rPr lang="en-US" sz="2800" dirty="0"/>
              <a:t>LORD is my shepherd; I shall not </a:t>
            </a:r>
            <a:r>
              <a:rPr lang="en-US" sz="2800" dirty="0" smtClean="0"/>
              <a:t>want (lack). He </a:t>
            </a:r>
            <a:r>
              <a:rPr lang="en-US" sz="2800" dirty="0"/>
              <a:t>makes me to lie down in green pastures; He leads me beside the still waters. </a:t>
            </a:r>
            <a:r>
              <a:rPr lang="en-US" sz="2800" dirty="0" smtClean="0"/>
              <a:t>He </a:t>
            </a:r>
            <a:r>
              <a:rPr lang="en-US" sz="2800" dirty="0"/>
              <a:t>restores my soul; He leads me in the paths of righteousness For His name's sake. </a:t>
            </a:r>
            <a:r>
              <a:rPr lang="en-US" sz="2800" dirty="0" smtClean="0"/>
              <a:t>Yea</a:t>
            </a:r>
            <a:r>
              <a:rPr lang="en-US" sz="2800" dirty="0"/>
              <a:t>, though I walk through the valley of the shadow of death, I will fear no evil; For You are with me; Your rod and Your staff, they comfort me. </a:t>
            </a:r>
            <a:r>
              <a:rPr lang="en-US" sz="2800" dirty="0" smtClean="0"/>
              <a:t>You </a:t>
            </a:r>
            <a:r>
              <a:rPr lang="en-US" sz="2800" dirty="0"/>
              <a:t>prepare a table before me in the presence of my enemies; You anoint my head with oil; My cup runs over. </a:t>
            </a:r>
            <a:r>
              <a:rPr lang="en-US" sz="2800" dirty="0" smtClean="0"/>
              <a:t>Surely </a:t>
            </a:r>
            <a:r>
              <a:rPr lang="en-US" sz="2800" dirty="0"/>
              <a:t>goodness and mercy shall follow me All the days of my life; And I will dwell in the house of the LORD Forever. </a:t>
            </a:r>
          </a:p>
        </p:txBody>
      </p:sp>
    </p:spTree>
    <p:extLst>
      <p:ext uri="{BB962C8B-B14F-4D97-AF65-F5344CB8AC3E}">
        <p14:creationId xmlns:p14="http://schemas.microsoft.com/office/powerpoint/2010/main" val="25284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457200"/>
            <a:ext cx="8201025" cy="6124754"/>
          </a:xfrm>
          <a:prstGeom prst="rect">
            <a:avLst/>
          </a:prstGeom>
          <a:solidFill>
            <a:srgbClr val="92D050"/>
          </a:solidFill>
        </p:spPr>
        <p:txBody>
          <a:bodyPr wrap="square" rtlCol="0">
            <a:spAutoFit/>
          </a:bodyPr>
          <a:lstStyle/>
          <a:p>
            <a:r>
              <a:rPr lang="en-US" sz="2800" b="1" dirty="0" smtClean="0"/>
              <a:t>Psalm 23:1-6 </a:t>
            </a:r>
          </a:p>
          <a:p>
            <a:r>
              <a:rPr lang="en-US" sz="2800" b="1" u="sng" dirty="0" smtClean="0"/>
              <a:t>In severe trials, </a:t>
            </a:r>
            <a:r>
              <a:rPr lang="en-US" sz="2800" b="1" u="sng" dirty="0"/>
              <a:t>David knows there is nothing to </a:t>
            </a:r>
            <a:r>
              <a:rPr lang="en-US" sz="2800" b="1" u="sng" dirty="0" smtClean="0"/>
              <a:t>fear! </a:t>
            </a:r>
            <a:endParaRPr lang="en-US" sz="2800" b="1" dirty="0" smtClean="0"/>
          </a:p>
          <a:p>
            <a:r>
              <a:rPr lang="en-US" sz="2800" dirty="0" smtClean="0"/>
              <a:t>The </a:t>
            </a:r>
            <a:r>
              <a:rPr lang="en-US" sz="2800" dirty="0"/>
              <a:t>LORD is my shepherd; I shall not </a:t>
            </a:r>
            <a:r>
              <a:rPr lang="en-US" sz="2800" dirty="0" smtClean="0"/>
              <a:t>want (lack). He </a:t>
            </a:r>
            <a:r>
              <a:rPr lang="en-US" sz="2800" dirty="0"/>
              <a:t>makes me to lie down in green pastures; He leads me beside the still waters. </a:t>
            </a:r>
            <a:r>
              <a:rPr lang="en-US" sz="2800" u="sng" dirty="0" smtClean="0"/>
              <a:t>(3) He </a:t>
            </a:r>
            <a:r>
              <a:rPr lang="en-US" sz="2800" u="sng" dirty="0"/>
              <a:t>restores my soul; He leads me in the paths of righteousness For His name's sake. </a:t>
            </a:r>
            <a:r>
              <a:rPr lang="en-US" sz="2800" u="sng" dirty="0" smtClean="0"/>
              <a:t>(4) Yea</a:t>
            </a:r>
            <a:r>
              <a:rPr lang="en-US" sz="2800" u="sng" dirty="0"/>
              <a:t>, though I walk through the valley of the shadow of death, I will fear no evil; For You are with me; Your rod and Your staff, they comfort me.</a:t>
            </a:r>
            <a:r>
              <a:rPr lang="en-US" sz="2800" dirty="0"/>
              <a:t> </a:t>
            </a:r>
            <a:r>
              <a:rPr lang="en-US" sz="2800" dirty="0" smtClean="0"/>
              <a:t>You </a:t>
            </a:r>
            <a:r>
              <a:rPr lang="en-US" sz="2800" dirty="0"/>
              <a:t>prepare a table before me in the presence of my enemies; You anoint my head with oil; My cup runs over. </a:t>
            </a:r>
            <a:r>
              <a:rPr lang="en-US" sz="2800" dirty="0" smtClean="0"/>
              <a:t>Surely </a:t>
            </a:r>
            <a:r>
              <a:rPr lang="en-US" sz="2800" dirty="0"/>
              <a:t>goodness and mercy shall follow me All the days of my life; And I will dwell in the house of the LORD Forever. </a:t>
            </a:r>
          </a:p>
        </p:txBody>
      </p:sp>
    </p:spTree>
    <p:extLst>
      <p:ext uri="{BB962C8B-B14F-4D97-AF65-F5344CB8AC3E}">
        <p14:creationId xmlns:p14="http://schemas.microsoft.com/office/powerpoint/2010/main" val="3406170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457200"/>
            <a:ext cx="8201025" cy="5693866"/>
          </a:xfrm>
          <a:prstGeom prst="rect">
            <a:avLst/>
          </a:prstGeom>
          <a:solidFill>
            <a:srgbClr val="92D050"/>
          </a:solidFill>
        </p:spPr>
        <p:txBody>
          <a:bodyPr wrap="square" rtlCol="0">
            <a:spAutoFit/>
          </a:bodyPr>
          <a:lstStyle/>
          <a:p>
            <a:r>
              <a:rPr lang="en-US" sz="2800" b="1" dirty="0" smtClean="0"/>
              <a:t>Psalm 23:1-6 </a:t>
            </a:r>
          </a:p>
          <a:p>
            <a:r>
              <a:rPr lang="en-US" sz="2800" b="1" u="sng" dirty="0" smtClean="0"/>
              <a:t>This is also a very personal psalm of David! </a:t>
            </a:r>
          </a:p>
          <a:p>
            <a:r>
              <a:rPr lang="en-US" sz="2800" dirty="0" smtClean="0"/>
              <a:t>The </a:t>
            </a:r>
            <a:r>
              <a:rPr lang="en-US" sz="2800" dirty="0"/>
              <a:t>LORD is my shepherd; I shall not </a:t>
            </a:r>
            <a:r>
              <a:rPr lang="en-US" sz="2800" dirty="0" smtClean="0"/>
              <a:t>want (lack). He </a:t>
            </a:r>
            <a:r>
              <a:rPr lang="en-US" sz="2800" dirty="0"/>
              <a:t>makes me to lie down in green pastures; He leads me beside the still waters. </a:t>
            </a:r>
            <a:r>
              <a:rPr lang="en-US" sz="2800" dirty="0" smtClean="0"/>
              <a:t>He </a:t>
            </a:r>
            <a:r>
              <a:rPr lang="en-US" sz="2800" dirty="0"/>
              <a:t>restores my soul; He leads me in the paths of righteousness For His name's sake. </a:t>
            </a:r>
            <a:r>
              <a:rPr lang="en-US" sz="2800" dirty="0" smtClean="0"/>
              <a:t>Yea</a:t>
            </a:r>
            <a:r>
              <a:rPr lang="en-US" sz="2800" dirty="0"/>
              <a:t>, though I walk through the valley of the shadow of death, I will fear no evil; For You are with me; Your rod and Your staff, they comfort me. </a:t>
            </a:r>
            <a:r>
              <a:rPr lang="en-US" sz="2800" dirty="0" smtClean="0"/>
              <a:t>You </a:t>
            </a:r>
            <a:r>
              <a:rPr lang="en-US" sz="2800" dirty="0"/>
              <a:t>prepare a table before me in the presence of my enemies; You anoint my head with oil; My cup runs over. </a:t>
            </a:r>
            <a:r>
              <a:rPr lang="en-US" sz="2800" dirty="0" smtClean="0"/>
              <a:t>Surely </a:t>
            </a:r>
            <a:r>
              <a:rPr lang="en-US" sz="2800" dirty="0"/>
              <a:t>goodness and mercy shall follow me All the days of my life; And I will dwell in the house of the LORD Forever. </a:t>
            </a:r>
          </a:p>
        </p:txBody>
      </p:sp>
    </p:spTree>
    <p:extLst>
      <p:ext uri="{BB962C8B-B14F-4D97-AF65-F5344CB8AC3E}">
        <p14:creationId xmlns:p14="http://schemas.microsoft.com/office/powerpoint/2010/main" val="4112496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457200"/>
            <a:ext cx="8201025" cy="5693866"/>
          </a:xfrm>
          <a:prstGeom prst="rect">
            <a:avLst/>
          </a:prstGeom>
          <a:solidFill>
            <a:srgbClr val="92D050"/>
          </a:solidFill>
        </p:spPr>
        <p:txBody>
          <a:bodyPr wrap="square" rtlCol="0">
            <a:spAutoFit/>
          </a:bodyPr>
          <a:lstStyle/>
          <a:p>
            <a:r>
              <a:rPr lang="en-US" sz="2800" b="1" dirty="0" smtClean="0"/>
              <a:t>Psalm </a:t>
            </a:r>
            <a:r>
              <a:rPr lang="en-US" sz="2800" b="1" dirty="0"/>
              <a:t>23:1-6 </a:t>
            </a:r>
            <a:endParaRPr lang="en-US" sz="2800" b="1" dirty="0" smtClean="0"/>
          </a:p>
          <a:p>
            <a:r>
              <a:rPr lang="en-US" sz="2800" b="1" u="sng" dirty="0"/>
              <a:t>This is also a very personal psalm of David! </a:t>
            </a:r>
          </a:p>
          <a:p>
            <a:r>
              <a:rPr lang="en-US" sz="2800" dirty="0" smtClean="0"/>
              <a:t>The </a:t>
            </a:r>
            <a:r>
              <a:rPr lang="en-US" sz="2800" dirty="0"/>
              <a:t>LORD is </a:t>
            </a:r>
            <a:r>
              <a:rPr lang="en-US" sz="2800" b="1" u="sng" dirty="0"/>
              <a:t>my</a:t>
            </a:r>
            <a:r>
              <a:rPr lang="en-US" sz="2800" dirty="0"/>
              <a:t> shepherd; </a:t>
            </a:r>
            <a:r>
              <a:rPr lang="en-US" sz="2800" b="1" u="sng" dirty="0"/>
              <a:t>I</a:t>
            </a:r>
            <a:r>
              <a:rPr lang="en-US" sz="2800" dirty="0"/>
              <a:t> shall not </a:t>
            </a:r>
            <a:r>
              <a:rPr lang="en-US" sz="2800" dirty="0" smtClean="0"/>
              <a:t>want (lack). He </a:t>
            </a:r>
            <a:r>
              <a:rPr lang="en-US" sz="2800" dirty="0"/>
              <a:t>makes </a:t>
            </a:r>
            <a:r>
              <a:rPr lang="en-US" sz="2800" b="1" u="sng" dirty="0"/>
              <a:t>me</a:t>
            </a:r>
            <a:r>
              <a:rPr lang="en-US" sz="2800" dirty="0"/>
              <a:t> to lie down in green pastures; He leads </a:t>
            </a:r>
            <a:r>
              <a:rPr lang="en-US" sz="2800" b="1" u="sng" dirty="0"/>
              <a:t>me</a:t>
            </a:r>
            <a:r>
              <a:rPr lang="en-US" sz="2800" dirty="0"/>
              <a:t> beside the still waters. </a:t>
            </a:r>
            <a:r>
              <a:rPr lang="en-US" sz="2800" dirty="0" smtClean="0"/>
              <a:t>He </a:t>
            </a:r>
            <a:r>
              <a:rPr lang="en-US" sz="2800" dirty="0"/>
              <a:t>restores </a:t>
            </a:r>
            <a:r>
              <a:rPr lang="en-US" sz="2800" b="1" u="sng" dirty="0"/>
              <a:t>my</a:t>
            </a:r>
            <a:r>
              <a:rPr lang="en-US" sz="2800" dirty="0"/>
              <a:t> soul; He leads </a:t>
            </a:r>
            <a:r>
              <a:rPr lang="en-US" sz="2800" b="1" u="sng" dirty="0"/>
              <a:t>me</a:t>
            </a:r>
            <a:r>
              <a:rPr lang="en-US" sz="2800" dirty="0"/>
              <a:t> in the paths of righteousness For His name's sake. </a:t>
            </a:r>
            <a:r>
              <a:rPr lang="en-US" sz="2800" dirty="0" smtClean="0"/>
              <a:t>Yea</a:t>
            </a:r>
            <a:r>
              <a:rPr lang="en-US" sz="2800" dirty="0"/>
              <a:t>, though </a:t>
            </a:r>
            <a:r>
              <a:rPr lang="en-US" sz="2800" b="1" u="sng" dirty="0"/>
              <a:t>I</a:t>
            </a:r>
            <a:r>
              <a:rPr lang="en-US" sz="2800" dirty="0"/>
              <a:t> walk through the valley of the shadow of death, </a:t>
            </a:r>
            <a:r>
              <a:rPr lang="en-US" sz="2800" b="1" u="sng" dirty="0"/>
              <a:t>I</a:t>
            </a:r>
            <a:r>
              <a:rPr lang="en-US" sz="2800" dirty="0"/>
              <a:t> will fear no evil; For You are with </a:t>
            </a:r>
            <a:r>
              <a:rPr lang="en-US" sz="2800" b="1" u="sng" dirty="0"/>
              <a:t>me</a:t>
            </a:r>
            <a:r>
              <a:rPr lang="en-US" sz="2800" dirty="0"/>
              <a:t>; Your rod and Your staff, they comfort </a:t>
            </a:r>
            <a:r>
              <a:rPr lang="en-US" sz="2800" b="1" u="sng" dirty="0"/>
              <a:t>me</a:t>
            </a:r>
            <a:r>
              <a:rPr lang="en-US" sz="2800" dirty="0"/>
              <a:t>. </a:t>
            </a:r>
            <a:r>
              <a:rPr lang="en-US" sz="2800" dirty="0" smtClean="0"/>
              <a:t>You </a:t>
            </a:r>
            <a:r>
              <a:rPr lang="en-US" sz="2800" dirty="0"/>
              <a:t>prepare a table before </a:t>
            </a:r>
            <a:r>
              <a:rPr lang="en-US" sz="2800" b="1" u="sng" dirty="0"/>
              <a:t>me</a:t>
            </a:r>
            <a:r>
              <a:rPr lang="en-US" sz="2800" dirty="0"/>
              <a:t> in the presence of </a:t>
            </a:r>
            <a:r>
              <a:rPr lang="en-US" sz="2800" b="1" u="sng" dirty="0"/>
              <a:t>my</a:t>
            </a:r>
            <a:r>
              <a:rPr lang="en-US" sz="2800" dirty="0"/>
              <a:t> enemies; You anoint </a:t>
            </a:r>
            <a:r>
              <a:rPr lang="en-US" sz="2800" b="1" u="sng" dirty="0"/>
              <a:t>my</a:t>
            </a:r>
            <a:r>
              <a:rPr lang="en-US" sz="2800" dirty="0"/>
              <a:t> head with oil; </a:t>
            </a:r>
            <a:r>
              <a:rPr lang="en-US" sz="2800" b="1" u="sng" dirty="0"/>
              <a:t>My</a:t>
            </a:r>
            <a:r>
              <a:rPr lang="en-US" sz="2800" dirty="0"/>
              <a:t> cup runs over. </a:t>
            </a:r>
            <a:r>
              <a:rPr lang="en-US" sz="2800" dirty="0" smtClean="0"/>
              <a:t>Surely </a:t>
            </a:r>
            <a:r>
              <a:rPr lang="en-US" sz="2800" dirty="0"/>
              <a:t>goodness and mercy shall follow </a:t>
            </a:r>
            <a:r>
              <a:rPr lang="en-US" sz="2800" b="1" u="sng" dirty="0"/>
              <a:t>me</a:t>
            </a:r>
            <a:r>
              <a:rPr lang="en-US" sz="2800" dirty="0"/>
              <a:t> All the days of </a:t>
            </a:r>
            <a:r>
              <a:rPr lang="en-US" sz="2800" b="1" u="sng" dirty="0"/>
              <a:t>my</a:t>
            </a:r>
            <a:r>
              <a:rPr lang="en-US" sz="2800" dirty="0"/>
              <a:t> life; And </a:t>
            </a:r>
            <a:r>
              <a:rPr lang="en-US" sz="2800" b="1" u="sng" dirty="0"/>
              <a:t>I</a:t>
            </a:r>
            <a:r>
              <a:rPr lang="en-US" sz="2800" dirty="0"/>
              <a:t> will dwell in the house of the LORD Forever. </a:t>
            </a:r>
          </a:p>
        </p:txBody>
      </p:sp>
    </p:spTree>
    <p:extLst>
      <p:ext uri="{BB962C8B-B14F-4D97-AF65-F5344CB8AC3E}">
        <p14:creationId xmlns:p14="http://schemas.microsoft.com/office/powerpoint/2010/main" val="1797024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 y="457200"/>
            <a:ext cx="8201025" cy="5693866"/>
          </a:xfrm>
          <a:prstGeom prst="rect">
            <a:avLst/>
          </a:prstGeom>
          <a:solidFill>
            <a:srgbClr val="92D050"/>
          </a:solidFill>
        </p:spPr>
        <p:txBody>
          <a:bodyPr wrap="square" rtlCol="0">
            <a:spAutoFit/>
          </a:bodyPr>
          <a:lstStyle/>
          <a:p>
            <a:r>
              <a:rPr lang="en-US" sz="2800" b="1" dirty="0" smtClean="0"/>
              <a:t>Psalm </a:t>
            </a:r>
            <a:r>
              <a:rPr lang="en-US" sz="2800" b="1" dirty="0"/>
              <a:t>23:1-6 </a:t>
            </a:r>
            <a:endParaRPr lang="en-US" sz="2800" b="1" dirty="0" smtClean="0"/>
          </a:p>
          <a:p>
            <a:r>
              <a:rPr lang="en-US" sz="2800" b="1" u="sng" dirty="0" smtClean="0"/>
              <a:t>Why not make it your personal psalm?</a:t>
            </a:r>
            <a:r>
              <a:rPr lang="en-US" sz="2800" b="1" dirty="0" smtClean="0"/>
              <a:t> </a:t>
            </a:r>
          </a:p>
          <a:p>
            <a:r>
              <a:rPr lang="en-US" sz="2800" dirty="0" smtClean="0"/>
              <a:t>The </a:t>
            </a:r>
            <a:r>
              <a:rPr lang="en-US" sz="2800" dirty="0"/>
              <a:t>LORD is </a:t>
            </a:r>
            <a:r>
              <a:rPr lang="en-US" sz="2800" b="1" u="sng" dirty="0"/>
              <a:t>my</a:t>
            </a:r>
            <a:r>
              <a:rPr lang="en-US" sz="2800" dirty="0"/>
              <a:t> shepherd; </a:t>
            </a:r>
            <a:r>
              <a:rPr lang="en-US" sz="2800" b="1" u="sng" dirty="0"/>
              <a:t>I</a:t>
            </a:r>
            <a:r>
              <a:rPr lang="en-US" sz="2800" dirty="0"/>
              <a:t> shall not </a:t>
            </a:r>
            <a:r>
              <a:rPr lang="en-US" sz="2800" dirty="0" smtClean="0"/>
              <a:t>want (lack). He </a:t>
            </a:r>
            <a:r>
              <a:rPr lang="en-US" sz="2800" dirty="0"/>
              <a:t>makes </a:t>
            </a:r>
            <a:r>
              <a:rPr lang="en-US" sz="2800" b="1" u="sng" dirty="0"/>
              <a:t>me</a:t>
            </a:r>
            <a:r>
              <a:rPr lang="en-US" sz="2800" dirty="0"/>
              <a:t> to lie down in green pastures; He leads </a:t>
            </a:r>
            <a:r>
              <a:rPr lang="en-US" sz="2800" b="1" u="sng" dirty="0"/>
              <a:t>me</a:t>
            </a:r>
            <a:r>
              <a:rPr lang="en-US" sz="2800" dirty="0"/>
              <a:t> beside the still waters. </a:t>
            </a:r>
            <a:r>
              <a:rPr lang="en-US" sz="2800" dirty="0" smtClean="0"/>
              <a:t>He </a:t>
            </a:r>
            <a:r>
              <a:rPr lang="en-US" sz="2800" dirty="0"/>
              <a:t>restores </a:t>
            </a:r>
            <a:r>
              <a:rPr lang="en-US" sz="2800" b="1" u="sng" dirty="0"/>
              <a:t>my</a:t>
            </a:r>
            <a:r>
              <a:rPr lang="en-US" sz="2800" dirty="0"/>
              <a:t> soul; He leads </a:t>
            </a:r>
            <a:r>
              <a:rPr lang="en-US" sz="2800" b="1" u="sng" dirty="0"/>
              <a:t>me</a:t>
            </a:r>
            <a:r>
              <a:rPr lang="en-US" sz="2800" dirty="0"/>
              <a:t> in the paths of righteousness For His name's sake. </a:t>
            </a:r>
            <a:r>
              <a:rPr lang="en-US" sz="2800" dirty="0" smtClean="0"/>
              <a:t>Yea</a:t>
            </a:r>
            <a:r>
              <a:rPr lang="en-US" sz="2800" dirty="0"/>
              <a:t>, though </a:t>
            </a:r>
            <a:r>
              <a:rPr lang="en-US" sz="2800" b="1" u="sng" dirty="0"/>
              <a:t>I</a:t>
            </a:r>
            <a:r>
              <a:rPr lang="en-US" sz="2800" dirty="0"/>
              <a:t> walk through the valley of the shadow of death, </a:t>
            </a:r>
            <a:r>
              <a:rPr lang="en-US" sz="2800" b="1" u="sng" dirty="0"/>
              <a:t>I</a:t>
            </a:r>
            <a:r>
              <a:rPr lang="en-US" sz="2800" dirty="0"/>
              <a:t> will fear no evil; For You are with </a:t>
            </a:r>
            <a:r>
              <a:rPr lang="en-US" sz="2800" b="1" u="sng" dirty="0"/>
              <a:t>me</a:t>
            </a:r>
            <a:r>
              <a:rPr lang="en-US" sz="2800" dirty="0"/>
              <a:t>; Your rod and Your staff, they comfort </a:t>
            </a:r>
            <a:r>
              <a:rPr lang="en-US" sz="2800" b="1" u="sng" dirty="0"/>
              <a:t>me</a:t>
            </a:r>
            <a:r>
              <a:rPr lang="en-US" sz="2800" dirty="0"/>
              <a:t>. </a:t>
            </a:r>
            <a:r>
              <a:rPr lang="en-US" sz="2800" dirty="0" smtClean="0"/>
              <a:t>You </a:t>
            </a:r>
            <a:r>
              <a:rPr lang="en-US" sz="2800" dirty="0"/>
              <a:t>prepare a table before </a:t>
            </a:r>
            <a:r>
              <a:rPr lang="en-US" sz="2800" b="1" u="sng" dirty="0"/>
              <a:t>me</a:t>
            </a:r>
            <a:r>
              <a:rPr lang="en-US" sz="2800" dirty="0"/>
              <a:t> in the presence of </a:t>
            </a:r>
            <a:r>
              <a:rPr lang="en-US" sz="2800" b="1" u="sng" dirty="0"/>
              <a:t>my</a:t>
            </a:r>
            <a:r>
              <a:rPr lang="en-US" sz="2800" dirty="0"/>
              <a:t> enemies; You anoint </a:t>
            </a:r>
            <a:r>
              <a:rPr lang="en-US" sz="2800" b="1" u="sng" dirty="0"/>
              <a:t>my</a:t>
            </a:r>
            <a:r>
              <a:rPr lang="en-US" sz="2800" dirty="0"/>
              <a:t> head with oil; </a:t>
            </a:r>
            <a:r>
              <a:rPr lang="en-US" sz="2800" b="1" u="sng" dirty="0"/>
              <a:t>My</a:t>
            </a:r>
            <a:r>
              <a:rPr lang="en-US" sz="2800" dirty="0"/>
              <a:t> cup runs over. </a:t>
            </a:r>
            <a:r>
              <a:rPr lang="en-US" sz="2800" dirty="0" smtClean="0"/>
              <a:t>Surely </a:t>
            </a:r>
            <a:r>
              <a:rPr lang="en-US" sz="2800" dirty="0"/>
              <a:t>goodness and mercy shall follow </a:t>
            </a:r>
            <a:r>
              <a:rPr lang="en-US" sz="2800" b="1" u="sng" dirty="0"/>
              <a:t>me</a:t>
            </a:r>
            <a:r>
              <a:rPr lang="en-US" sz="2800" dirty="0"/>
              <a:t> All the days of </a:t>
            </a:r>
            <a:r>
              <a:rPr lang="en-US" sz="2800" b="1" u="sng" dirty="0"/>
              <a:t>my</a:t>
            </a:r>
            <a:r>
              <a:rPr lang="en-US" sz="2800" dirty="0"/>
              <a:t> life; And </a:t>
            </a:r>
            <a:r>
              <a:rPr lang="en-US" sz="2800" b="1" u="sng" dirty="0"/>
              <a:t>I</a:t>
            </a:r>
            <a:r>
              <a:rPr lang="en-US" sz="2800" dirty="0"/>
              <a:t> will dwell in the house of the LORD Forever. </a:t>
            </a:r>
          </a:p>
        </p:txBody>
      </p:sp>
    </p:spTree>
    <p:extLst>
      <p:ext uri="{BB962C8B-B14F-4D97-AF65-F5344CB8AC3E}">
        <p14:creationId xmlns:p14="http://schemas.microsoft.com/office/powerpoint/2010/main" val="3518470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10765"/>
            <a:ext cx="9143999" cy="923330"/>
          </a:xfrm>
          <a:prstGeom prst="rect">
            <a:avLst/>
          </a:prstGeom>
          <a:noFill/>
        </p:spPr>
        <p:txBody>
          <a:bodyPr wrap="square" rtlCol="0">
            <a:spAutoFit/>
          </a:bodyPr>
          <a:lstStyle/>
          <a:p>
            <a:pPr algn="ctr"/>
            <a:r>
              <a:rPr lang="en-US" sz="5400" b="1" dirty="0" smtClean="0">
                <a:solidFill>
                  <a:srgbClr val="FFFF00"/>
                </a:solidFill>
                <a:effectLst>
                  <a:outerShdw blurRad="38100" dist="38100" dir="2700000" algn="tl">
                    <a:srgbClr val="000000">
                      <a:alpha val="43137"/>
                    </a:srgbClr>
                  </a:outerShdw>
                </a:effectLst>
              </a:rPr>
              <a:t>PSALM 22 &amp; PSALM 23</a:t>
            </a:r>
            <a:endParaRPr lang="en-US" sz="54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 y="1762809"/>
            <a:ext cx="9143999" cy="707886"/>
          </a:xfrm>
          <a:prstGeom prst="rect">
            <a:avLst/>
          </a:prstGeom>
          <a:noFill/>
          <a:effectLst/>
        </p:spPr>
        <p:txBody>
          <a:bodyPr wrap="square" rtlCol="0">
            <a:spAutoFit/>
          </a:bodyPr>
          <a:lstStyle/>
          <a:p>
            <a:pPr algn="ctr"/>
            <a:r>
              <a:rPr lang="en-US" sz="4000" b="1" dirty="0" smtClean="0">
                <a:solidFill>
                  <a:srgbClr val="FFFF00"/>
                </a:solidFill>
                <a:effectLst>
                  <a:outerShdw blurRad="50800" dist="50800" dir="5400000" algn="ctr" rotWithShape="0">
                    <a:schemeClr val="tx1"/>
                  </a:outerShdw>
                </a:effectLst>
              </a:rPr>
              <a:t>PSALM 22 VERSES 1 THROUGH 31</a:t>
            </a:r>
            <a:endParaRPr lang="en-US" sz="40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355687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686800" cy="2185214"/>
          </a:xfrm>
          <a:prstGeom prst="rect">
            <a:avLst/>
          </a:prstGeom>
          <a:noFill/>
          <a:effectLst/>
        </p:spPr>
        <p:txBody>
          <a:bodyPr wrap="square" rtlCol="0">
            <a:spAutoFit/>
          </a:bodyPr>
          <a:lstStyle/>
          <a:p>
            <a:pPr algn="ctr"/>
            <a:r>
              <a:rPr lang="en-US" sz="4800" b="1" i="1" dirty="0">
                <a:solidFill>
                  <a:srgbClr val="FFFF00"/>
                </a:solidFill>
                <a:effectLst>
                  <a:outerShdw blurRad="38100" dist="38100" dir="2700000" algn="tl">
                    <a:srgbClr val="000000">
                      <a:alpha val="43137"/>
                    </a:srgbClr>
                  </a:outerShdw>
                </a:effectLst>
              </a:rPr>
              <a:t>Are you letting the Great Shepherd lead you today</a:t>
            </a:r>
            <a:r>
              <a:rPr lang="en-US" sz="4800" b="1" i="1" dirty="0" smtClean="0">
                <a:solidFill>
                  <a:srgbClr val="FFFF00"/>
                </a:solidFill>
                <a:effectLst>
                  <a:outerShdw blurRad="38100" dist="38100" dir="2700000" algn="tl">
                    <a:srgbClr val="000000">
                      <a:alpha val="43137"/>
                    </a:srgbClr>
                  </a:outerShdw>
                </a:effectLst>
              </a:rPr>
              <a:t>?</a:t>
            </a:r>
            <a:r>
              <a:rPr lang="en-US" sz="4800" dirty="0"/>
              <a:t> </a:t>
            </a:r>
            <a:endParaRPr lang="en-US" sz="4800" dirty="0" smtClean="0"/>
          </a:p>
          <a:p>
            <a:pPr algn="ctr"/>
            <a:r>
              <a:rPr lang="en-US" sz="4000" b="1" dirty="0" smtClean="0">
                <a:solidFill>
                  <a:srgbClr val="FFFF00"/>
                </a:solidFill>
                <a:effectLst>
                  <a:outerShdw blurRad="38100" dist="38100" dir="2700000" algn="tl">
                    <a:srgbClr val="000000">
                      <a:alpha val="43137"/>
                    </a:srgbClr>
                  </a:outerShdw>
                </a:effectLst>
              </a:rPr>
              <a:t>The </a:t>
            </a:r>
            <a:r>
              <a:rPr lang="en-US" sz="4000" b="1" dirty="0">
                <a:solidFill>
                  <a:srgbClr val="FFFF00"/>
                </a:solidFill>
                <a:effectLst>
                  <a:outerShdw blurRad="38100" dist="38100" dir="2700000" algn="tl">
                    <a:srgbClr val="000000">
                      <a:alpha val="43137"/>
                    </a:srgbClr>
                  </a:outerShdw>
                </a:effectLst>
              </a:rPr>
              <a:t>One who gave His life for His </a:t>
            </a:r>
            <a:r>
              <a:rPr lang="en-US" sz="4000" b="1" dirty="0" smtClean="0">
                <a:solidFill>
                  <a:srgbClr val="FFFF00"/>
                </a:solidFill>
                <a:effectLst>
                  <a:outerShdw blurRad="38100" dist="38100" dir="2700000" algn="tl">
                    <a:srgbClr val="000000">
                      <a:alpha val="43137"/>
                    </a:srgbClr>
                  </a:outerShdw>
                </a:effectLst>
              </a:rPr>
              <a:t>sheep </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617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 y="304800"/>
            <a:ext cx="8686800" cy="1569660"/>
          </a:xfrm>
          <a:prstGeom prst="rect">
            <a:avLst/>
          </a:prstGeom>
          <a:noFill/>
          <a:effectLst/>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rPr>
              <a:t>Have you become one of the sheep in His flock? </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3082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85482"/>
            <a:ext cx="8763000" cy="5693866"/>
          </a:xfrm>
          <a:prstGeom prst="rect">
            <a:avLst/>
          </a:prstGeom>
          <a:solidFill>
            <a:schemeClr val="tx1"/>
          </a:solidFill>
          <a:effectLst/>
        </p:spPr>
        <p:txBody>
          <a:bodyPr wrap="square" rtlCol="0">
            <a:spAutoFit/>
          </a:bodyPr>
          <a:lstStyle/>
          <a:p>
            <a:pPr algn="ctr"/>
            <a:r>
              <a:rPr lang="en-US" sz="2800" u="sng" dirty="0">
                <a:solidFill>
                  <a:srgbClr val="FFFF00"/>
                </a:solidFill>
              </a:rPr>
              <a:t>Revelation 7:13-17:</a:t>
            </a:r>
            <a:r>
              <a:rPr lang="en-US" sz="2800" dirty="0">
                <a:solidFill>
                  <a:srgbClr val="FFFF00"/>
                </a:solidFill>
              </a:rPr>
              <a:t> “Then one of the elders answered, saying to me, "Who are these arrayed in white robes, and where did they come from?" And I said to him, "Sir, you know." So he said to me, "These are the ones who come out of the great tribulation, and washed their robes and made them white in the blood of the </a:t>
            </a:r>
            <a:r>
              <a:rPr lang="en-US" sz="2800" u="sng" dirty="0">
                <a:solidFill>
                  <a:srgbClr val="FFFF00"/>
                </a:solidFill>
              </a:rPr>
              <a:t>Lamb</a:t>
            </a:r>
            <a:r>
              <a:rPr lang="en-US" sz="2800" dirty="0">
                <a:solidFill>
                  <a:srgbClr val="FFFF00"/>
                </a:solidFill>
              </a:rPr>
              <a:t>. Therefore they are before the throne of God, and serve Him day and night in His temple. And He who sits on the throne will dwell among them. They shall neither hunger anymore nor thirst anymore; the sun shall not strike them, nor any heat; for the </a:t>
            </a:r>
            <a:r>
              <a:rPr lang="en-US" sz="2800" u="sng" dirty="0">
                <a:solidFill>
                  <a:srgbClr val="FFFF00"/>
                </a:solidFill>
              </a:rPr>
              <a:t>Lamb </a:t>
            </a:r>
            <a:r>
              <a:rPr lang="en-US" sz="2800" dirty="0">
                <a:solidFill>
                  <a:srgbClr val="FFFF00"/>
                </a:solidFill>
              </a:rPr>
              <a:t>who is in the midst of the throne will </a:t>
            </a:r>
            <a:r>
              <a:rPr lang="en-US" sz="2800" u="sng" dirty="0">
                <a:solidFill>
                  <a:srgbClr val="FFFF00"/>
                </a:solidFill>
              </a:rPr>
              <a:t>shepherd</a:t>
            </a:r>
            <a:r>
              <a:rPr lang="en-US" sz="2800" dirty="0">
                <a:solidFill>
                  <a:srgbClr val="FFFF00"/>
                </a:solidFill>
              </a:rPr>
              <a:t> them and lead them to living fountains of waters. And God will wipe away every tear from their eyes." </a:t>
            </a:r>
          </a:p>
        </p:txBody>
      </p:sp>
    </p:spTree>
    <p:extLst>
      <p:ext uri="{BB962C8B-B14F-4D97-AF65-F5344CB8AC3E}">
        <p14:creationId xmlns:p14="http://schemas.microsoft.com/office/powerpoint/2010/main" val="1334082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85482"/>
            <a:ext cx="8763000" cy="1569660"/>
          </a:xfrm>
          <a:prstGeom prst="rect">
            <a:avLst/>
          </a:prstGeom>
          <a:solidFill>
            <a:schemeClr val="bg1">
              <a:alpha val="0"/>
            </a:schemeClr>
          </a:solidFill>
          <a:effectLst/>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rPr>
              <a:t>The Lamb of God became the Great Shepherd for you! </a:t>
            </a:r>
            <a:endParaRPr lang="en-US" sz="4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032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332" y="457200"/>
            <a:ext cx="8610600" cy="1569660"/>
          </a:xfrm>
          <a:prstGeom prst="rect">
            <a:avLst/>
          </a:prstGeom>
          <a:solidFill>
            <a:schemeClr val="bg1">
              <a:alpha val="0"/>
            </a:schemeClr>
          </a:solidFill>
          <a:effectLst/>
        </p:spPr>
        <p:txBody>
          <a:bodyPr wrap="square" rtlCol="0">
            <a:spAutoFit/>
          </a:bodyPr>
          <a:lstStyle/>
          <a:p>
            <a:pPr algn="ctr"/>
            <a:r>
              <a:rPr lang="en-US" sz="4800" b="1" dirty="0" smtClean="0">
                <a:solidFill>
                  <a:srgbClr val="FFFF00"/>
                </a:solidFill>
                <a:effectLst>
                  <a:outerShdw blurRad="38100" dist="38100" dir="2700000" algn="tl">
                    <a:srgbClr val="000000">
                      <a:alpha val="43137"/>
                    </a:srgbClr>
                  </a:outerShdw>
                </a:effectLst>
              </a:rPr>
              <a:t>Let Him </a:t>
            </a:r>
            <a:r>
              <a:rPr lang="en-US" sz="4800" b="1" dirty="0">
                <a:solidFill>
                  <a:srgbClr val="FFFF00"/>
                </a:solidFill>
                <a:effectLst>
                  <a:outerShdw blurRad="38100" dist="38100" dir="2700000" algn="tl">
                    <a:srgbClr val="000000">
                      <a:alpha val="43137"/>
                    </a:srgbClr>
                  </a:outerShdw>
                </a:effectLst>
              </a:rPr>
              <a:t>lead </a:t>
            </a:r>
            <a:r>
              <a:rPr lang="en-US" sz="4800" b="1" dirty="0" smtClean="0">
                <a:solidFill>
                  <a:srgbClr val="FFFF00"/>
                </a:solidFill>
                <a:effectLst>
                  <a:outerShdw blurRad="38100" dist="38100" dir="2700000" algn="tl">
                    <a:srgbClr val="000000">
                      <a:alpha val="43137"/>
                    </a:srgbClr>
                  </a:outerShdw>
                </a:effectLst>
              </a:rPr>
              <a:t>you because His </a:t>
            </a:r>
            <a:r>
              <a:rPr lang="en-US" sz="4800" b="1" dirty="0">
                <a:solidFill>
                  <a:srgbClr val="FFFF00"/>
                </a:solidFill>
                <a:effectLst>
                  <a:outerShdw blurRad="38100" dist="38100" dir="2700000" algn="tl">
                    <a:srgbClr val="000000">
                      <a:alpha val="43137"/>
                    </a:srgbClr>
                  </a:outerShdw>
                </a:effectLst>
              </a:rPr>
              <a:t>way </a:t>
            </a:r>
            <a:r>
              <a:rPr lang="en-US" sz="4800" b="1" dirty="0" smtClean="0">
                <a:solidFill>
                  <a:srgbClr val="FFFF00"/>
                </a:solidFill>
                <a:effectLst>
                  <a:outerShdw blurRad="38100" dist="38100" dir="2700000" algn="tl">
                    <a:srgbClr val="000000">
                      <a:alpha val="43137"/>
                    </a:srgbClr>
                  </a:outerShdw>
                </a:effectLst>
              </a:rPr>
              <a:t>leads </a:t>
            </a:r>
            <a:r>
              <a:rPr lang="en-US" sz="4800" b="1" dirty="0">
                <a:solidFill>
                  <a:srgbClr val="FFFF00"/>
                </a:solidFill>
                <a:effectLst>
                  <a:outerShdw blurRad="38100" dist="38100" dir="2700000" algn="tl">
                    <a:srgbClr val="000000">
                      <a:alpha val="43137"/>
                    </a:srgbClr>
                  </a:outerShdw>
                </a:effectLst>
              </a:rPr>
              <a:t>to eternal </a:t>
            </a:r>
            <a:r>
              <a:rPr lang="en-US" sz="4800" b="1" dirty="0" smtClean="0">
                <a:solidFill>
                  <a:srgbClr val="FFFF00"/>
                </a:solidFill>
                <a:effectLst>
                  <a:outerShdw blurRad="38100" dist="38100" dir="2700000" algn="tl">
                    <a:srgbClr val="000000">
                      <a:alpha val="43137"/>
                    </a:srgbClr>
                  </a:outerShdw>
                </a:effectLst>
              </a:rPr>
              <a:t>life!</a:t>
            </a:r>
            <a:endParaRPr lang="en-US"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3378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838200"/>
            <a:ext cx="8229600" cy="1077218"/>
          </a:xfrm>
          <a:prstGeom prst="rect">
            <a:avLst/>
          </a:prstGeom>
          <a:solidFill>
            <a:schemeClr val="tx1"/>
          </a:solidFill>
          <a:effectLst/>
        </p:spPr>
        <p:txBody>
          <a:bodyPr wrap="square" rtlCol="0">
            <a:spAutoFit/>
          </a:bodyPr>
          <a:lstStyle/>
          <a:p>
            <a:pPr algn="ctr"/>
            <a:r>
              <a:rPr lang="en-US" sz="3200" b="1" dirty="0" smtClean="0">
                <a:solidFill>
                  <a:srgbClr val="FFFF00"/>
                </a:solidFill>
                <a:effectLst>
                  <a:outerShdw blurRad="50800" dist="50800" dir="5400000" algn="ctr" rotWithShape="0">
                    <a:schemeClr val="tx1"/>
                  </a:outerShdw>
                </a:effectLst>
              </a:rPr>
              <a:t>If we can help you now, please come forward while we stand and as we sing!</a:t>
            </a:r>
            <a:endParaRPr lang="en-US" sz="32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286004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4832092"/>
          </a:xfrm>
          <a:prstGeom prst="rect">
            <a:avLst/>
          </a:prstGeom>
          <a:solidFill>
            <a:srgbClr val="92D050"/>
          </a:solidFill>
        </p:spPr>
        <p:txBody>
          <a:bodyPr wrap="square" rtlCol="0">
            <a:spAutoFit/>
          </a:bodyPr>
          <a:lstStyle/>
          <a:p>
            <a:r>
              <a:rPr lang="en-US" sz="2800" b="1" dirty="0"/>
              <a:t>Psalm </a:t>
            </a:r>
            <a:r>
              <a:rPr lang="en-US" sz="2800" b="1" dirty="0" smtClean="0"/>
              <a:t>22:1-6 </a:t>
            </a:r>
            <a:r>
              <a:rPr lang="en-US" sz="2800" b="1" dirty="0"/>
              <a:t>(NKJV) </a:t>
            </a:r>
            <a:r>
              <a:rPr lang="en-US" sz="2800" dirty="0" smtClean="0"/>
              <a:t>A </a:t>
            </a:r>
            <a:r>
              <a:rPr lang="en-US" sz="2800" dirty="0"/>
              <a:t>Psalm of David. </a:t>
            </a:r>
            <a:endParaRPr lang="en-US" sz="2800" dirty="0" smtClean="0"/>
          </a:p>
          <a:p>
            <a:r>
              <a:rPr lang="en-US" sz="2800" dirty="0" smtClean="0"/>
              <a:t>My </a:t>
            </a:r>
            <a:r>
              <a:rPr lang="en-US" sz="2800" dirty="0"/>
              <a:t>God, My God, why have You forsaken Me? Why are You so far from helping Me, And from the words of My groaning? </a:t>
            </a:r>
            <a:r>
              <a:rPr lang="en-US" sz="2800" dirty="0" smtClean="0"/>
              <a:t>O </a:t>
            </a:r>
            <a:r>
              <a:rPr lang="en-US" sz="2800" dirty="0"/>
              <a:t>My God, I cry in the daytime, but You do not hear; And in the night season, and am not silent. </a:t>
            </a:r>
            <a:r>
              <a:rPr lang="en-US" sz="2800" dirty="0" smtClean="0"/>
              <a:t>But </a:t>
            </a:r>
            <a:r>
              <a:rPr lang="en-US" sz="2800" dirty="0"/>
              <a:t>You are holy, Enthroned in the praises of Israel. </a:t>
            </a:r>
            <a:r>
              <a:rPr lang="en-US" sz="2800" dirty="0" smtClean="0"/>
              <a:t>Our </a:t>
            </a:r>
            <a:r>
              <a:rPr lang="en-US" sz="2800" dirty="0"/>
              <a:t>fathers trusted in You; They trusted, and You delivered them. </a:t>
            </a:r>
            <a:r>
              <a:rPr lang="en-US" sz="2800" dirty="0" smtClean="0"/>
              <a:t>They </a:t>
            </a:r>
            <a:r>
              <a:rPr lang="en-US" sz="2800" dirty="0"/>
              <a:t>cried to You, and were delivered; They trusted in You, and were not ashamed. </a:t>
            </a:r>
            <a:r>
              <a:rPr lang="en-US" sz="2800" dirty="0" smtClean="0"/>
              <a:t>But </a:t>
            </a:r>
            <a:r>
              <a:rPr lang="en-US" sz="2800" dirty="0"/>
              <a:t>I am a worm, and no man; A reproach of men, and despised by the people. </a:t>
            </a:r>
          </a:p>
        </p:txBody>
      </p:sp>
    </p:spTree>
    <p:extLst>
      <p:ext uri="{BB962C8B-B14F-4D97-AF65-F5344CB8AC3E}">
        <p14:creationId xmlns:p14="http://schemas.microsoft.com/office/powerpoint/2010/main" val="243568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970318"/>
          </a:xfrm>
          <a:prstGeom prst="rect">
            <a:avLst/>
          </a:prstGeom>
          <a:solidFill>
            <a:srgbClr val="92D050"/>
          </a:solidFill>
        </p:spPr>
        <p:txBody>
          <a:bodyPr wrap="square" rtlCol="0">
            <a:spAutoFit/>
          </a:bodyPr>
          <a:lstStyle/>
          <a:p>
            <a:r>
              <a:rPr lang="en-US" sz="2800" b="1" dirty="0"/>
              <a:t>Psalm </a:t>
            </a:r>
            <a:r>
              <a:rPr lang="en-US" sz="2800" b="1" dirty="0" smtClean="0"/>
              <a:t>22:7-11 </a:t>
            </a:r>
            <a:r>
              <a:rPr lang="en-US" sz="2800" b="1" dirty="0"/>
              <a:t>(NKJV) </a:t>
            </a:r>
            <a:r>
              <a:rPr lang="en-US" sz="2800" dirty="0" smtClean="0"/>
              <a:t> </a:t>
            </a:r>
          </a:p>
          <a:p>
            <a:r>
              <a:rPr lang="en-US" sz="2800" dirty="0" smtClean="0"/>
              <a:t>All </a:t>
            </a:r>
            <a:r>
              <a:rPr lang="en-US" sz="2800" dirty="0"/>
              <a:t>those who see Me ridicule Me; They shoot out the lip, they shake the head, saying, </a:t>
            </a:r>
            <a:r>
              <a:rPr lang="en-US" sz="2800" dirty="0" smtClean="0"/>
              <a:t>"</a:t>
            </a:r>
            <a:r>
              <a:rPr lang="en-US" sz="2800" dirty="0"/>
              <a:t>He trusted in the LORD, let Him rescue Him; Let Him deliver Him, since He delights in Him!" </a:t>
            </a:r>
            <a:r>
              <a:rPr lang="en-US" sz="2800" dirty="0" smtClean="0"/>
              <a:t>But </a:t>
            </a:r>
            <a:r>
              <a:rPr lang="en-US" sz="2800" dirty="0"/>
              <a:t>You are He who took Me out of the womb; You made Me trust while on My mother's breasts. </a:t>
            </a:r>
            <a:r>
              <a:rPr lang="en-US" sz="2800" dirty="0" smtClean="0"/>
              <a:t>I </a:t>
            </a:r>
            <a:r>
              <a:rPr lang="en-US" sz="2800" dirty="0"/>
              <a:t>was cast upon You from birth. From My mother's womb You have been My God. </a:t>
            </a:r>
            <a:r>
              <a:rPr lang="en-US" sz="2800" dirty="0" smtClean="0"/>
              <a:t>Be </a:t>
            </a:r>
            <a:r>
              <a:rPr lang="en-US" sz="2800" dirty="0"/>
              <a:t>not far from Me, For trouble is near; For there is none to help</a:t>
            </a:r>
            <a:r>
              <a:rPr lang="en-US" sz="2800" dirty="0" smtClean="0"/>
              <a:t>.</a:t>
            </a:r>
            <a:endParaRPr lang="en-US" sz="2800" dirty="0"/>
          </a:p>
        </p:txBody>
      </p:sp>
    </p:spTree>
    <p:extLst>
      <p:ext uri="{BB962C8B-B14F-4D97-AF65-F5344CB8AC3E}">
        <p14:creationId xmlns:p14="http://schemas.microsoft.com/office/powerpoint/2010/main" val="1438507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5693866"/>
          </a:xfrm>
          <a:prstGeom prst="rect">
            <a:avLst/>
          </a:prstGeom>
          <a:solidFill>
            <a:srgbClr val="92D050"/>
          </a:solidFill>
        </p:spPr>
        <p:txBody>
          <a:bodyPr wrap="square" rtlCol="0">
            <a:spAutoFit/>
          </a:bodyPr>
          <a:lstStyle/>
          <a:p>
            <a:r>
              <a:rPr lang="en-US" sz="2800" b="1" dirty="0"/>
              <a:t>Psalm </a:t>
            </a:r>
            <a:r>
              <a:rPr lang="en-US" sz="2800" b="1" dirty="0" smtClean="0"/>
              <a:t>22:12-18 </a:t>
            </a:r>
            <a:r>
              <a:rPr lang="en-US" sz="2800" b="1" dirty="0"/>
              <a:t>(NKJV) </a:t>
            </a:r>
            <a:r>
              <a:rPr lang="en-US" sz="2800" dirty="0" smtClean="0"/>
              <a:t> </a:t>
            </a:r>
          </a:p>
          <a:p>
            <a:r>
              <a:rPr lang="en-US" sz="2800" dirty="0" smtClean="0"/>
              <a:t>Many </a:t>
            </a:r>
            <a:r>
              <a:rPr lang="en-US" sz="2800" dirty="0"/>
              <a:t>bulls have surrounded Me; Strong bulls of Bashan have encircled Me. </a:t>
            </a:r>
            <a:r>
              <a:rPr lang="en-US" sz="2800" dirty="0" smtClean="0"/>
              <a:t>They </a:t>
            </a:r>
            <a:r>
              <a:rPr lang="en-US" sz="2800" dirty="0"/>
              <a:t>gape at Me with their mouths, Like a raging and roaring </a:t>
            </a:r>
            <a:r>
              <a:rPr lang="en-US" sz="2800" dirty="0" smtClean="0"/>
              <a:t>lion. I </a:t>
            </a:r>
            <a:r>
              <a:rPr lang="en-US" sz="2800" dirty="0"/>
              <a:t>am poured out like water, And all My bones are out of joint; My heart is like wax; It has melted within Me. </a:t>
            </a:r>
            <a:r>
              <a:rPr lang="en-US" sz="2800" dirty="0" smtClean="0"/>
              <a:t>My </a:t>
            </a:r>
            <a:r>
              <a:rPr lang="en-US" sz="2800" dirty="0"/>
              <a:t>strength is dried up like a potsherd, And My tongue clings to My jaws; You have brought Me to the dust of death. </a:t>
            </a:r>
            <a:r>
              <a:rPr lang="en-US" sz="2800" dirty="0" smtClean="0"/>
              <a:t>For </a:t>
            </a:r>
            <a:r>
              <a:rPr lang="en-US" sz="2800" dirty="0"/>
              <a:t>dogs have surrounded Me; The congregation of the wicked has enclosed Me. They pierced My hands and My feet</a:t>
            </a:r>
            <a:r>
              <a:rPr lang="en-US" sz="2800" dirty="0" smtClean="0"/>
              <a:t>; I </a:t>
            </a:r>
            <a:r>
              <a:rPr lang="en-US" sz="2800" dirty="0"/>
              <a:t>can count all My bones. They look and stare at Me. </a:t>
            </a:r>
            <a:r>
              <a:rPr lang="en-US" sz="2800" dirty="0" smtClean="0"/>
              <a:t>They </a:t>
            </a:r>
            <a:r>
              <a:rPr lang="en-US" sz="2800" dirty="0"/>
              <a:t>divide My garments among them, And for My clothing they cast lots. </a:t>
            </a:r>
          </a:p>
        </p:txBody>
      </p:sp>
    </p:spTree>
    <p:extLst>
      <p:ext uri="{BB962C8B-B14F-4D97-AF65-F5344CB8AC3E}">
        <p14:creationId xmlns:p14="http://schemas.microsoft.com/office/powerpoint/2010/main" val="1595059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5693866"/>
          </a:xfrm>
          <a:prstGeom prst="rect">
            <a:avLst/>
          </a:prstGeom>
          <a:solidFill>
            <a:srgbClr val="92D050"/>
          </a:solidFill>
        </p:spPr>
        <p:txBody>
          <a:bodyPr wrap="square" rtlCol="0">
            <a:spAutoFit/>
          </a:bodyPr>
          <a:lstStyle/>
          <a:p>
            <a:r>
              <a:rPr lang="en-US" sz="2800" b="1" dirty="0"/>
              <a:t>Psalm </a:t>
            </a:r>
            <a:r>
              <a:rPr lang="en-US" sz="2800" b="1" dirty="0" smtClean="0"/>
              <a:t>22:19-24 </a:t>
            </a:r>
            <a:r>
              <a:rPr lang="en-US" sz="2800" b="1" dirty="0"/>
              <a:t>(NKJV) </a:t>
            </a:r>
            <a:r>
              <a:rPr lang="en-US" sz="2800" dirty="0" smtClean="0"/>
              <a:t> </a:t>
            </a:r>
          </a:p>
          <a:p>
            <a:r>
              <a:rPr lang="en-US" sz="2800" dirty="0" smtClean="0"/>
              <a:t>But </a:t>
            </a:r>
            <a:r>
              <a:rPr lang="en-US" sz="2800" dirty="0"/>
              <a:t>You, O LORD, do not be far from Me; O </a:t>
            </a:r>
            <a:r>
              <a:rPr lang="en-US" sz="2800" dirty="0" smtClean="0"/>
              <a:t>My Strength</a:t>
            </a:r>
            <a:r>
              <a:rPr lang="en-US" sz="2800" dirty="0"/>
              <a:t>, hasten to help Me! </a:t>
            </a:r>
            <a:r>
              <a:rPr lang="en-US" sz="2800" dirty="0" smtClean="0"/>
              <a:t>Deliver </a:t>
            </a:r>
            <a:r>
              <a:rPr lang="en-US" sz="2800" dirty="0"/>
              <a:t>Me from the sword, My precious life from the power of the dog. </a:t>
            </a:r>
            <a:r>
              <a:rPr lang="en-US" sz="2800" dirty="0" smtClean="0"/>
              <a:t>Save </a:t>
            </a:r>
            <a:r>
              <a:rPr lang="en-US" sz="2800" dirty="0"/>
              <a:t>Me from the lion's mouth And from the horns of the wild oxen! You have answered Me. </a:t>
            </a:r>
            <a:r>
              <a:rPr lang="en-US" sz="2800" dirty="0" smtClean="0"/>
              <a:t>I </a:t>
            </a:r>
            <a:r>
              <a:rPr lang="en-US" sz="2800" dirty="0"/>
              <a:t>will declare Your name to My brethren; In the midst of the assembly I will praise You. </a:t>
            </a:r>
            <a:r>
              <a:rPr lang="en-US" sz="2800" dirty="0" smtClean="0"/>
              <a:t>You </a:t>
            </a:r>
            <a:r>
              <a:rPr lang="en-US" sz="2800" dirty="0"/>
              <a:t>who fear the LORD, praise Him! All you descendants of Jacob, glorify Him, And fear Him, all you offspring of Israel! </a:t>
            </a:r>
            <a:r>
              <a:rPr lang="en-US" sz="2800" dirty="0" smtClean="0"/>
              <a:t>For </a:t>
            </a:r>
            <a:r>
              <a:rPr lang="en-US" sz="2800" dirty="0"/>
              <a:t>He has not despised nor abhorred the affliction of the afflicted; Nor has He hidden His face from Him; But when He cried to Him, He heard. </a:t>
            </a:r>
          </a:p>
        </p:txBody>
      </p:sp>
    </p:spTree>
    <p:extLst>
      <p:ext uri="{BB962C8B-B14F-4D97-AF65-F5344CB8AC3E}">
        <p14:creationId xmlns:p14="http://schemas.microsoft.com/office/powerpoint/2010/main" val="162665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970318"/>
          </a:xfrm>
          <a:prstGeom prst="rect">
            <a:avLst/>
          </a:prstGeom>
          <a:solidFill>
            <a:srgbClr val="92D050"/>
          </a:solidFill>
        </p:spPr>
        <p:txBody>
          <a:bodyPr wrap="square" rtlCol="0">
            <a:spAutoFit/>
          </a:bodyPr>
          <a:lstStyle/>
          <a:p>
            <a:r>
              <a:rPr lang="en-US" sz="2800" b="1" dirty="0"/>
              <a:t>Psalm </a:t>
            </a:r>
            <a:r>
              <a:rPr lang="en-US" sz="2800" b="1" dirty="0" smtClean="0"/>
              <a:t>22:25-28 </a:t>
            </a:r>
            <a:r>
              <a:rPr lang="en-US" sz="2800" b="1" dirty="0"/>
              <a:t>(NKJV) </a:t>
            </a:r>
            <a:r>
              <a:rPr lang="en-US" sz="2800" dirty="0" smtClean="0"/>
              <a:t> </a:t>
            </a:r>
          </a:p>
          <a:p>
            <a:r>
              <a:rPr lang="en-US" sz="2800" dirty="0" smtClean="0"/>
              <a:t>My </a:t>
            </a:r>
            <a:r>
              <a:rPr lang="en-US" sz="2800" dirty="0"/>
              <a:t>praise shall be of You in the great assembly; I will pay My vows before those who fear Him. </a:t>
            </a:r>
            <a:r>
              <a:rPr lang="en-US" sz="2800" dirty="0" smtClean="0"/>
              <a:t>The </a:t>
            </a:r>
            <a:r>
              <a:rPr lang="en-US" sz="2800" dirty="0"/>
              <a:t>poor shall eat and be satisfied; Those who seek Him will praise the LORD. Let your heart live forever! </a:t>
            </a:r>
            <a:r>
              <a:rPr lang="en-US" sz="2800" dirty="0" smtClean="0"/>
              <a:t>All </a:t>
            </a:r>
            <a:r>
              <a:rPr lang="en-US" sz="2800" dirty="0"/>
              <a:t>the ends of the world Shall remember and turn to the LORD, And all the families of the nations Shall worship before You. </a:t>
            </a:r>
            <a:r>
              <a:rPr lang="en-US" sz="2800" dirty="0" smtClean="0"/>
              <a:t>For </a:t>
            </a:r>
            <a:r>
              <a:rPr lang="en-US" sz="2800" dirty="0"/>
              <a:t>the kingdom is the LORD'S, And He rules over the nations. </a:t>
            </a:r>
          </a:p>
        </p:txBody>
      </p:sp>
    </p:spTree>
    <p:extLst>
      <p:ext uri="{BB962C8B-B14F-4D97-AF65-F5344CB8AC3E}">
        <p14:creationId xmlns:p14="http://schemas.microsoft.com/office/powerpoint/2010/main" val="364837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608" y="381000"/>
            <a:ext cx="8201025" cy="3539430"/>
          </a:xfrm>
          <a:prstGeom prst="rect">
            <a:avLst/>
          </a:prstGeom>
          <a:solidFill>
            <a:srgbClr val="92D050"/>
          </a:solidFill>
        </p:spPr>
        <p:txBody>
          <a:bodyPr wrap="square" rtlCol="0">
            <a:spAutoFit/>
          </a:bodyPr>
          <a:lstStyle/>
          <a:p>
            <a:r>
              <a:rPr lang="en-US" sz="2800" b="1" dirty="0"/>
              <a:t>Psalm </a:t>
            </a:r>
            <a:r>
              <a:rPr lang="en-US" sz="2800" b="1" dirty="0" smtClean="0"/>
              <a:t>22:29-31 </a:t>
            </a:r>
            <a:r>
              <a:rPr lang="en-US" sz="2800" b="1" dirty="0"/>
              <a:t>(NKJV) </a:t>
            </a:r>
            <a:r>
              <a:rPr lang="en-US" sz="2800" dirty="0" smtClean="0"/>
              <a:t> </a:t>
            </a:r>
          </a:p>
          <a:p>
            <a:r>
              <a:rPr lang="en-US" sz="2800" dirty="0" smtClean="0"/>
              <a:t>All </a:t>
            </a:r>
            <a:r>
              <a:rPr lang="en-US" sz="2800" dirty="0"/>
              <a:t>the prosperous of the earth Shall eat and worship; All those who go down to the dust Shall bow before Him, Even he who cannot keep himself alive. </a:t>
            </a:r>
            <a:r>
              <a:rPr lang="en-US" sz="2800" dirty="0" smtClean="0"/>
              <a:t>A </a:t>
            </a:r>
            <a:r>
              <a:rPr lang="en-US" sz="2800" dirty="0"/>
              <a:t>posterity shall serve Him. It will be recounted of the Lord to the next generation, </a:t>
            </a:r>
            <a:r>
              <a:rPr lang="en-US" sz="2800" dirty="0" smtClean="0"/>
              <a:t>They </a:t>
            </a:r>
            <a:r>
              <a:rPr lang="en-US" sz="2800" dirty="0"/>
              <a:t>will come and declare His righteousness to a people who will be born, That He has done this. </a:t>
            </a:r>
          </a:p>
        </p:txBody>
      </p:sp>
    </p:spTree>
    <p:extLst>
      <p:ext uri="{BB962C8B-B14F-4D97-AF65-F5344CB8AC3E}">
        <p14:creationId xmlns:p14="http://schemas.microsoft.com/office/powerpoint/2010/main" val="282806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3379</Words>
  <Application>Microsoft Office PowerPoint</Application>
  <PresentationFormat>On-screen Show (4:3)</PresentationFormat>
  <Paragraphs>81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34</cp:revision>
  <dcterms:created xsi:type="dcterms:W3CDTF">2013-10-11T17:24:52Z</dcterms:created>
  <dcterms:modified xsi:type="dcterms:W3CDTF">2015-02-13T18:19:25Z</dcterms:modified>
</cp:coreProperties>
</file>