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9" r:id="rId3"/>
    <p:sldId id="260" r:id="rId4"/>
    <p:sldId id="261" r:id="rId5"/>
    <p:sldId id="263" r:id="rId6"/>
    <p:sldId id="262" r:id="rId7"/>
    <p:sldId id="264"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42" y="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145A38-F8EE-4F06-AAF8-0CBDB1741C0F}" type="datetimeFigureOut">
              <a:rPr lang="en-US" smtClean="0"/>
              <a:t>8/23/2014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F68862-B097-43A8-A154-B0D478D47087}" type="slidenum">
              <a:rPr lang="en-US" smtClean="0"/>
              <a:t>‹#›</a:t>
            </a:fld>
            <a:endParaRPr lang="en-US"/>
          </a:p>
        </p:txBody>
      </p:sp>
    </p:spTree>
    <p:extLst>
      <p:ext uri="{BB962C8B-B14F-4D97-AF65-F5344CB8AC3E}">
        <p14:creationId xmlns:p14="http://schemas.microsoft.com/office/powerpoint/2010/main" val="1793095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F68862-B097-43A8-A154-B0D478D47087}" type="slidenum">
              <a:rPr lang="en-US" smtClean="0"/>
              <a:t>1</a:t>
            </a:fld>
            <a:endParaRPr lang="en-US"/>
          </a:p>
        </p:txBody>
      </p:sp>
    </p:spTree>
    <p:extLst>
      <p:ext uri="{BB962C8B-B14F-4D97-AF65-F5344CB8AC3E}">
        <p14:creationId xmlns:p14="http://schemas.microsoft.com/office/powerpoint/2010/main" val="4216588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F68862-B097-43A8-A154-B0D478D47087}" type="slidenum">
              <a:rPr lang="en-US" smtClean="0"/>
              <a:t>2</a:t>
            </a:fld>
            <a:endParaRPr lang="en-US"/>
          </a:p>
        </p:txBody>
      </p:sp>
    </p:spTree>
    <p:extLst>
      <p:ext uri="{BB962C8B-B14F-4D97-AF65-F5344CB8AC3E}">
        <p14:creationId xmlns:p14="http://schemas.microsoft.com/office/powerpoint/2010/main" val="4216588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F68862-B097-43A8-A154-B0D478D47087}" type="slidenum">
              <a:rPr lang="en-US" smtClean="0"/>
              <a:t>3</a:t>
            </a:fld>
            <a:endParaRPr lang="en-US"/>
          </a:p>
        </p:txBody>
      </p:sp>
    </p:spTree>
    <p:extLst>
      <p:ext uri="{BB962C8B-B14F-4D97-AF65-F5344CB8AC3E}">
        <p14:creationId xmlns:p14="http://schemas.microsoft.com/office/powerpoint/2010/main" val="4216588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F68862-B097-43A8-A154-B0D478D47087}" type="slidenum">
              <a:rPr lang="en-US" smtClean="0"/>
              <a:t>4</a:t>
            </a:fld>
            <a:endParaRPr lang="en-US"/>
          </a:p>
        </p:txBody>
      </p:sp>
    </p:spTree>
    <p:extLst>
      <p:ext uri="{BB962C8B-B14F-4D97-AF65-F5344CB8AC3E}">
        <p14:creationId xmlns:p14="http://schemas.microsoft.com/office/powerpoint/2010/main" val="4216588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F68862-B097-43A8-A154-B0D478D47087}" type="slidenum">
              <a:rPr lang="en-US" smtClean="0"/>
              <a:t>5</a:t>
            </a:fld>
            <a:endParaRPr lang="en-US"/>
          </a:p>
        </p:txBody>
      </p:sp>
    </p:spTree>
    <p:extLst>
      <p:ext uri="{BB962C8B-B14F-4D97-AF65-F5344CB8AC3E}">
        <p14:creationId xmlns:p14="http://schemas.microsoft.com/office/powerpoint/2010/main" val="42165883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F68862-B097-43A8-A154-B0D478D47087}" type="slidenum">
              <a:rPr lang="en-US" smtClean="0"/>
              <a:t>6</a:t>
            </a:fld>
            <a:endParaRPr lang="en-US"/>
          </a:p>
        </p:txBody>
      </p:sp>
    </p:spTree>
    <p:extLst>
      <p:ext uri="{BB962C8B-B14F-4D97-AF65-F5344CB8AC3E}">
        <p14:creationId xmlns:p14="http://schemas.microsoft.com/office/powerpoint/2010/main" val="42165883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F68862-B097-43A8-A154-B0D478D47087}" type="slidenum">
              <a:rPr lang="en-US" smtClean="0"/>
              <a:t>7</a:t>
            </a:fld>
            <a:endParaRPr lang="en-US"/>
          </a:p>
        </p:txBody>
      </p:sp>
    </p:spTree>
    <p:extLst>
      <p:ext uri="{BB962C8B-B14F-4D97-AF65-F5344CB8AC3E}">
        <p14:creationId xmlns:p14="http://schemas.microsoft.com/office/powerpoint/2010/main" val="42165883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F68862-B097-43A8-A154-B0D478D47087}" type="slidenum">
              <a:rPr lang="en-US" smtClean="0"/>
              <a:t>8</a:t>
            </a:fld>
            <a:endParaRPr lang="en-US"/>
          </a:p>
        </p:txBody>
      </p:sp>
    </p:spTree>
    <p:extLst>
      <p:ext uri="{BB962C8B-B14F-4D97-AF65-F5344CB8AC3E}">
        <p14:creationId xmlns:p14="http://schemas.microsoft.com/office/powerpoint/2010/main" val="42165883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F68862-B097-43A8-A154-B0D478D47087}" type="slidenum">
              <a:rPr lang="en-US" smtClean="0"/>
              <a:t>9</a:t>
            </a:fld>
            <a:endParaRPr lang="en-US"/>
          </a:p>
        </p:txBody>
      </p:sp>
    </p:spTree>
    <p:extLst>
      <p:ext uri="{BB962C8B-B14F-4D97-AF65-F5344CB8AC3E}">
        <p14:creationId xmlns:p14="http://schemas.microsoft.com/office/powerpoint/2010/main" val="4216588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998C04-0F11-4A7C-A011-CE4EC43519C4}" type="datetimeFigureOut">
              <a:rPr lang="en-US" smtClean="0"/>
              <a:t>8/23/2014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B30B2-A1C8-4D68-A615-7B8D6AF8E960}" type="slidenum">
              <a:rPr lang="en-US" smtClean="0"/>
              <a:t>‹#›</a:t>
            </a:fld>
            <a:endParaRPr lang="en-US"/>
          </a:p>
        </p:txBody>
      </p:sp>
    </p:spTree>
    <p:extLst>
      <p:ext uri="{BB962C8B-B14F-4D97-AF65-F5344CB8AC3E}">
        <p14:creationId xmlns:p14="http://schemas.microsoft.com/office/powerpoint/2010/main" val="372520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998C04-0F11-4A7C-A011-CE4EC43519C4}" type="datetimeFigureOut">
              <a:rPr lang="en-US" smtClean="0"/>
              <a:t>8/23/2014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B30B2-A1C8-4D68-A615-7B8D6AF8E960}" type="slidenum">
              <a:rPr lang="en-US" smtClean="0"/>
              <a:t>‹#›</a:t>
            </a:fld>
            <a:endParaRPr lang="en-US"/>
          </a:p>
        </p:txBody>
      </p:sp>
    </p:spTree>
    <p:extLst>
      <p:ext uri="{BB962C8B-B14F-4D97-AF65-F5344CB8AC3E}">
        <p14:creationId xmlns:p14="http://schemas.microsoft.com/office/powerpoint/2010/main" val="2343868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998C04-0F11-4A7C-A011-CE4EC43519C4}" type="datetimeFigureOut">
              <a:rPr lang="en-US" smtClean="0"/>
              <a:t>8/23/2014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B30B2-A1C8-4D68-A615-7B8D6AF8E960}" type="slidenum">
              <a:rPr lang="en-US" smtClean="0"/>
              <a:t>‹#›</a:t>
            </a:fld>
            <a:endParaRPr lang="en-US"/>
          </a:p>
        </p:txBody>
      </p:sp>
    </p:spTree>
    <p:extLst>
      <p:ext uri="{BB962C8B-B14F-4D97-AF65-F5344CB8AC3E}">
        <p14:creationId xmlns:p14="http://schemas.microsoft.com/office/powerpoint/2010/main" val="3292527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998C04-0F11-4A7C-A011-CE4EC43519C4}" type="datetimeFigureOut">
              <a:rPr lang="en-US" smtClean="0"/>
              <a:t>8/23/2014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B30B2-A1C8-4D68-A615-7B8D6AF8E960}" type="slidenum">
              <a:rPr lang="en-US" smtClean="0"/>
              <a:t>‹#›</a:t>
            </a:fld>
            <a:endParaRPr lang="en-US"/>
          </a:p>
        </p:txBody>
      </p:sp>
    </p:spTree>
    <p:extLst>
      <p:ext uri="{BB962C8B-B14F-4D97-AF65-F5344CB8AC3E}">
        <p14:creationId xmlns:p14="http://schemas.microsoft.com/office/powerpoint/2010/main" val="1832342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998C04-0F11-4A7C-A011-CE4EC43519C4}" type="datetimeFigureOut">
              <a:rPr lang="en-US" smtClean="0"/>
              <a:t>8/23/2014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2B30B2-A1C8-4D68-A615-7B8D6AF8E960}" type="slidenum">
              <a:rPr lang="en-US" smtClean="0"/>
              <a:t>‹#›</a:t>
            </a:fld>
            <a:endParaRPr lang="en-US"/>
          </a:p>
        </p:txBody>
      </p:sp>
    </p:spTree>
    <p:extLst>
      <p:ext uri="{BB962C8B-B14F-4D97-AF65-F5344CB8AC3E}">
        <p14:creationId xmlns:p14="http://schemas.microsoft.com/office/powerpoint/2010/main" val="2453233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998C04-0F11-4A7C-A011-CE4EC43519C4}" type="datetimeFigureOut">
              <a:rPr lang="en-US" smtClean="0"/>
              <a:t>8/23/2014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2B30B2-A1C8-4D68-A615-7B8D6AF8E960}" type="slidenum">
              <a:rPr lang="en-US" smtClean="0"/>
              <a:t>‹#›</a:t>
            </a:fld>
            <a:endParaRPr lang="en-US"/>
          </a:p>
        </p:txBody>
      </p:sp>
    </p:spTree>
    <p:extLst>
      <p:ext uri="{BB962C8B-B14F-4D97-AF65-F5344CB8AC3E}">
        <p14:creationId xmlns:p14="http://schemas.microsoft.com/office/powerpoint/2010/main" val="694308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998C04-0F11-4A7C-A011-CE4EC43519C4}" type="datetimeFigureOut">
              <a:rPr lang="en-US" smtClean="0"/>
              <a:t>8/23/2014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2B30B2-A1C8-4D68-A615-7B8D6AF8E960}" type="slidenum">
              <a:rPr lang="en-US" smtClean="0"/>
              <a:t>‹#›</a:t>
            </a:fld>
            <a:endParaRPr lang="en-US"/>
          </a:p>
        </p:txBody>
      </p:sp>
    </p:spTree>
    <p:extLst>
      <p:ext uri="{BB962C8B-B14F-4D97-AF65-F5344CB8AC3E}">
        <p14:creationId xmlns:p14="http://schemas.microsoft.com/office/powerpoint/2010/main" val="519688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998C04-0F11-4A7C-A011-CE4EC43519C4}" type="datetimeFigureOut">
              <a:rPr lang="en-US" smtClean="0"/>
              <a:t>8/23/2014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2B30B2-A1C8-4D68-A615-7B8D6AF8E960}" type="slidenum">
              <a:rPr lang="en-US" smtClean="0"/>
              <a:t>‹#›</a:t>
            </a:fld>
            <a:endParaRPr lang="en-US"/>
          </a:p>
        </p:txBody>
      </p:sp>
    </p:spTree>
    <p:extLst>
      <p:ext uri="{BB962C8B-B14F-4D97-AF65-F5344CB8AC3E}">
        <p14:creationId xmlns:p14="http://schemas.microsoft.com/office/powerpoint/2010/main" val="1545381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998C04-0F11-4A7C-A011-CE4EC43519C4}" type="datetimeFigureOut">
              <a:rPr lang="en-US" smtClean="0"/>
              <a:t>8/23/2014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2B30B2-A1C8-4D68-A615-7B8D6AF8E960}" type="slidenum">
              <a:rPr lang="en-US" smtClean="0"/>
              <a:t>‹#›</a:t>
            </a:fld>
            <a:endParaRPr lang="en-US"/>
          </a:p>
        </p:txBody>
      </p:sp>
    </p:spTree>
    <p:extLst>
      <p:ext uri="{BB962C8B-B14F-4D97-AF65-F5344CB8AC3E}">
        <p14:creationId xmlns:p14="http://schemas.microsoft.com/office/powerpoint/2010/main" val="728869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998C04-0F11-4A7C-A011-CE4EC43519C4}" type="datetimeFigureOut">
              <a:rPr lang="en-US" smtClean="0"/>
              <a:t>8/23/2014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2B30B2-A1C8-4D68-A615-7B8D6AF8E960}" type="slidenum">
              <a:rPr lang="en-US" smtClean="0"/>
              <a:t>‹#›</a:t>
            </a:fld>
            <a:endParaRPr lang="en-US"/>
          </a:p>
        </p:txBody>
      </p:sp>
    </p:spTree>
    <p:extLst>
      <p:ext uri="{BB962C8B-B14F-4D97-AF65-F5344CB8AC3E}">
        <p14:creationId xmlns:p14="http://schemas.microsoft.com/office/powerpoint/2010/main" val="3925232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998C04-0F11-4A7C-A011-CE4EC43519C4}" type="datetimeFigureOut">
              <a:rPr lang="en-US" smtClean="0"/>
              <a:t>8/23/2014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2B30B2-A1C8-4D68-A615-7B8D6AF8E960}" type="slidenum">
              <a:rPr lang="en-US" smtClean="0"/>
              <a:t>‹#›</a:t>
            </a:fld>
            <a:endParaRPr lang="en-US"/>
          </a:p>
        </p:txBody>
      </p:sp>
    </p:spTree>
    <p:extLst>
      <p:ext uri="{BB962C8B-B14F-4D97-AF65-F5344CB8AC3E}">
        <p14:creationId xmlns:p14="http://schemas.microsoft.com/office/powerpoint/2010/main" val="3095513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998C04-0F11-4A7C-A011-CE4EC43519C4}" type="datetimeFigureOut">
              <a:rPr lang="en-US" smtClean="0"/>
              <a:t>8/23/2014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2B30B2-A1C8-4D68-A615-7B8D6AF8E960}" type="slidenum">
              <a:rPr lang="en-US" smtClean="0"/>
              <a:t>‹#›</a:t>
            </a:fld>
            <a:endParaRPr lang="en-US"/>
          </a:p>
        </p:txBody>
      </p:sp>
    </p:spTree>
    <p:extLst>
      <p:ext uri="{BB962C8B-B14F-4D97-AF65-F5344CB8AC3E}">
        <p14:creationId xmlns:p14="http://schemas.microsoft.com/office/powerpoint/2010/main" val="108529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8600"/>
            <a:ext cx="9144000" cy="584775"/>
          </a:xfrm>
          <a:prstGeom prst="rect">
            <a:avLst/>
          </a:prstGeom>
          <a:noFill/>
        </p:spPr>
        <p:txBody>
          <a:bodyPr wrap="square" rtlCol="0">
            <a:spAutoFit/>
          </a:bodyPr>
          <a:lstStyle/>
          <a:p>
            <a:pPr algn="ctr"/>
            <a:r>
              <a:rPr lang="en-US" sz="3200" b="1" dirty="0" smtClean="0"/>
              <a:t>PSALM 33: GOD IS WORTHY OF PRAISE!</a:t>
            </a:r>
            <a:endParaRPr lang="en-US" sz="3200" b="1" dirty="0"/>
          </a:p>
        </p:txBody>
      </p:sp>
      <p:sp>
        <p:nvSpPr>
          <p:cNvPr id="5" name="TextBox 4"/>
          <p:cNvSpPr txBox="1"/>
          <p:nvPr/>
        </p:nvSpPr>
        <p:spPr>
          <a:xfrm>
            <a:off x="441961" y="1143000"/>
            <a:ext cx="8153399" cy="4062651"/>
          </a:xfrm>
          <a:prstGeom prst="rect">
            <a:avLst/>
          </a:prstGeom>
          <a:noFill/>
        </p:spPr>
        <p:txBody>
          <a:bodyPr wrap="square" rtlCol="0">
            <a:spAutoFit/>
          </a:bodyPr>
          <a:lstStyle/>
          <a:p>
            <a:pPr marL="285750" indent="-285750">
              <a:buFont typeface="Arial" panose="020B0604020202020204" pitchFamily="34" charset="0"/>
              <a:buChar char="•"/>
            </a:pPr>
            <a:r>
              <a:rPr lang="en-US" sz="2400" b="1" dirty="0" smtClean="0"/>
              <a:t>Psalm </a:t>
            </a:r>
            <a:r>
              <a:rPr lang="en-US" sz="2400" b="1" dirty="0"/>
              <a:t>33</a:t>
            </a:r>
            <a:r>
              <a:rPr lang="en-US" sz="2400" dirty="0"/>
              <a:t> is a special Psalm. </a:t>
            </a:r>
            <a:r>
              <a:rPr lang="en-US" sz="2400" dirty="0" smtClean="0"/>
              <a:t>One </a:t>
            </a:r>
            <a:r>
              <a:rPr lang="en-US" sz="2400" dirty="0"/>
              <a:t>of only four Psalms that does not have a </a:t>
            </a:r>
            <a:r>
              <a:rPr lang="en-US" sz="2400" dirty="0" smtClean="0"/>
              <a:t>title. The others are </a:t>
            </a:r>
            <a:r>
              <a:rPr lang="en-US" sz="2400" b="1" dirty="0" smtClean="0"/>
              <a:t>Psalms 1, 2, </a:t>
            </a:r>
            <a:r>
              <a:rPr lang="en-US" sz="2400" dirty="0" smtClean="0"/>
              <a:t>and </a:t>
            </a:r>
            <a:r>
              <a:rPr lang="en-US" sz="2400" b="1" dirty="0" smtClean="0"/>
              <a:t>10</a:t>
            </a:r>
            <a:r>
              <a:rPr lang="en-US" sz="2400" dirty="0" smtClean="0"/>
              <a:t>.</a:t>
            </a:r>
          </a:p>
          <a:p>
            <a:pPr marL="285750" indent="-285750">
              <a:buFont typeface="Arial" panose="020B0604020202020204" pitchFamily="34" charset="0"/>
              <a:buChar char="•"/>
            </a:pPr>
            <a:endParaRPr lang="en-US" sz="2400" dirty="0" smtClean="0"/>
          </a:p>
          <a:p>
            <a:pPr marL="285750" indent="-285750">
              <a:buFont typeface="Arial" panose="020B0604020202020204" pitchFamily="34" charset="0"/>
              <a:buChar char="•"/>
            </a:pPr>
            <a:r>
              <a:rPr lang="en-US" sz="2400" dirty="0" smtClean="0"/>
              <a:t>Many think </a:t>
            </a:r>
            <a:r>
              <a:rPr lang="en-US" sz="2400" b="1" dirty="0" smtClean="0"/>
              <a:t>Psalm </a:t>
            </a:r>
            <a:r>
              <a:rPr lang="en-US" sz="2400" b="1" dirty="0"/>
              <a:t>33</a:t>
            </a:r>
            <a:r>
              <a:rPr lang="en-US" sz="2400" dirty="0"/>
              <a:t> is linked with </a:t>
            </a:r>
            <a:r>
              <a:rPr lang="en-US" sz="2400" b="1" dirty="0"/>
              <a:t>Psalm 32</a:t>
            </a:r>
            <a:r>
              <a:rPr lang="en-US" sz="2400" dirty="0"/>
              <a:t>. In </a:t>
            </a:r>
            <a:r>
              <a:rPr lang="en-US" sz="2400" b="1" dirty="0"/>
              <a:t>Psalm 32</a:t>
            </a:r>
            <a:r>
              <a:rPr lang="en-US" sz="2400" dirty="0"/>
              <a:t>, David praises the Lord for forgiving his sins. </a:t>
            </a:r>
            <a:r>
              <a:rPr lang="en-US" sz="2400" b="1" dirty="0"/>
              <a:t>Psalm 32</a:t>
            </a:r>
            <a:r>
              <a:rPr lang="en-US" sz="2400" dirty="0"/>
              <a:t> closes with a command to rejoice (</a:t>
            </a:r>
            <a:r>
              <a:rPr lang="en-US" sz="2400" b="1" dirty="0"/>
              <a:t>verse 11</a:t>
            </a:r>
            <a:r>
              <a:rPr lang="en-US" sz="2400" dirty="0"/>
              <a:t>). </a:t>
            </a:r>
            <a:r>
              <a:rPr lang="en-US" sz="2400" b="1" dirty="0"/>
              <a:t>Psalm 33</a:t>
            </a:r>
            <a:r>
              <a:rPr lang="en-US" sz="2400" dirty="0"/>
              <a:t> opens with the same command. </a:t>
            </a:r>
            <a:endParaRPr lang="en-US" sz="2400" dirty="0" smtClean="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r>
              <a:rPr lang="en-US" sz="2400" dirty="0" smtClean="0"/>
              <a:t>In </a:t>
            </a:r>
            <a:r>
              <a:rPr lang="en-US" sz="2400" b="1" dirty="0"/>
              <a:t>Psalm 33</a:t>
            </a:r>
            <a:r>
              <a:rPr lang="en-US" sz="2400" dirty="0"/>
              <a:t> God is to be praised and worthy to be praised because He is in control. </a:t>
            </a:r>
          </a:p>
          <a:p>
            <a:endParaRPr lang="en-US" dirty="0"/>
          </a:p>
        </p:txBody>
      </p:sp>
    </p:spTree>
    <p:extLst>
      <p:ext uri="{BB962C8B-B14F-4D97-AF65-F5344CB8AC3E}">
        <p14:creationId xmlns:p14="http://schemas.microsoft.com/office/powerpoint/2010/main" val="145381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5">
                                            <p:txEl>
                                              <p:pRg st="0" end="0"/>
                                            </p:txEl>
                                          </p:spTgt>
                                        </p:tgtEl>
                                      </p:cBhvr>
                                    </p:animEffect>
                                  </p:childTnLst>
                                </p:cTn>
                              </p:par>
                              <p:par>
                                <p:cTn id="17" presetID="53" presetClass="entr" presetSubtype="16" fill="hold"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p:cTn id="19"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5">
                                            <p:txEl>
                                              <p:pRg st="2" end="2"/>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 calcmode="lin" valueType="num">
                                      <p:cBhvr>
                                        <p:cTn id="24"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5"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6"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8600"/>
            <a:ext cx="9144000" cy="584775"/>
          </a:xfrm>
          <a:prstGeom prst="rect">
            <a:avLst/>
          </a:prstGeom>
          <a:noFill/>
        </p:spPr>
        <p:txBody>
          <a:bodyPr wrap="square" rtlCol="0">
            <a:spAutoFit/>
          </a:bodyPr>
          <a:lstStyle/>
          <a:p>
            <a:pPr algn="ctr"/>
            <a:r>
              <a:rPr lang="en-US" sz="3200" b="1" dirty="0" smtClean="0"/>
              <a:t>PSALM 33: GOD IS WORTHY OF PRAISE!</a:t>
            </a:r>
            <a:endParaRPr lang="en-US" sz="3200" b="1" dirty="0"/>
          </a:p>
        </p:txBody>
      </p:sp>
      <p:sp>
        <p:nvSpPr>
          <p:cNvPr id="5" name="TextBox 4"/>
          <p:cNvSpPr txBox="1"/>
          <p:nvPr/>
        </p:nvSpPr>
        <p:spPr>
          <a:xfrm>
            <a:off x="441961" y="1143000"/>
            <a:ext cx="8153399" cy="2308324"/>
          </a:xfrm>
          <a:prstGeom prst="rect">
            <a:avLst/>
          </a:prstGeom>
          <a:noFill/>
        </p:spPr>
        <p:txBody>
          <a:bodyPr wrap="square" rtlCol="0">
            <a:spAutoFit/>
          </a:bodyPr>
          <a:lstStyle/>
          <a:p>
            <a:r>
              <a:rPr lang="en-US" sz="2400" b="1" dirty="0" smtClean="0"/>
              <a:t>Psalm 33:1-3 (NKJV) </a:t>
            </a:r>
            <a:r>
              <a:rPr lang="en-US" sz="2400" dirty="0" smtClean="0"/>
              <a:t/>
            </a:r>
            <a:br>
              <a:rPr lang="en-US" sz="2400" dirty="0" smtClean="0"/>
            </a:br>
            <a:r>
              <a:rPr lang="en-US" sz="2400" b="1" u="sng" dirty="0" smtClean="0"/>
              <a:t>Rejoice</a:t>
            </a:r>
            <a:r>
              <a:rPr lang="en-US" sz="2400" b="1" dirty="0" smtClean="0"/>
              <a:t> in the </a:t>
            </a:r>
            <a:r>
              <a:rPr lang="en-US" sz="2400" b="1" cap="small" dirty="0" smtClean="0">
                <a:effectLst/>
              </a:rPr>
              <a:t>LORD</a:t>
            </a:r>
            <a:r>
              <a:rPr lang="en-US" sz="2400" dirty="0" smtClean="0"/>
              <a:t>, O you righteous! </a:t>
            </a:r>
            <a:r>
              <a:rPr lang="en-US" sz="2400" i="1" dirty="0" smtClean="0"/>
              <a:t>For</a:t>
            </a:r>
            <a:r>
              <a:rPr lang="en-US" sz="2400" dirty="0" smtClean="0"/>
              <a:t> praise from the upright is beautiful. </a:t>
            </a:r>
            <a:r>
              <a:rPr lang="en-US" sz="2400" b="1" dirty="0" smtClean="0"/>
              <a:t>Praise the </a:t>
            </a:r>
            <a:r>
              <a:rPr lang="en-US" sz="2400" b="1" cap="small" dirty="0" smtClean="0">
                <a:effectLst/>
              </a:rPr>
              <a:t>LORD</a:t>
            </a:r>
            <a:r>
              <a:rPr lang="en-US" sz="2400" b="1" dirty="0" smtClean="0"/>
              <a:t> </a:t>
            </a:r>
            <a:r>
              <a:rPr lang="en-US" sz="2400" dirty="0" smtClean="0"/>
              <a:t>with the harp; Make melody to Him with an instrument of ten strings. </a:t>
            </a:r>
            <a:r>
              <a:rPr lang="en-US" sz="2400" b="1" dirty="0" smtClean="0"/>
              <a:t>Sing to Him </a:t>
            </a:r>
            <a:r>
              <a:rPr lang="en-US" sz="2400" dirty="0" smtClean="0"/>
              <a:t>a new song; Play skillfully with a shout of joy.  </a:t>
            </a:r>
            <a:br>
              <a:rPr lang="en-US" sz="2400" dirty="0" smtClean="0"/>
            </a:br>
            <a:endParaRPr lang="en-US" sz="2400" dirty="0"/>
          </a:p>
        </p:txBody>
      </p:sp>
    </p:spTree>
    <p:extLst>
      <p:ext uri="{BB962C8B-B14F-4D97-AF65-F5344CB8AC3E}">
        <p14:creationId xmlns:p14="http://schemas.microsoft.com/office/powerpoint/2010/main" val="3242585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8600"/>
            <a:ext cx="9144000" cy="584775"/>
          </a:xfrm>
          <a:prstGeom prst="rect">
            <a:avLst/>
          </a:prstGeom>
          <a:noFill/>
        </p:spPr>
        <p:txBody>
          <a:bodyPr wrap="square" rtlCol="0">
            <a:spAutoFit/>
          </a:bodyPr>
          <a:lstStyle/>
          <a:p>
            <a:pPr algn="ctr"/>
            <a:r>
              <a:rPr lang="en-US" sz="3200" b="1" dirty="0" smtClean="0"/>
              <a:t>PSALM 33: GOD IS WORTHY OF PRAISE!</a:t>
            </a:r>
            <a:endParaRPr lang="en-US" sz="3200" b="1" dirty="0"/>
          </a:p>
        </p:txBody>
      </p:sp>
      <p:sp>
        <p:nvSpPr>
          <p:cNvPr id="5" name="TextBox 4"/>
          <p:cNvSpPr txBox="1"/>
          <p:nvPr/>
        </p:nvSpPr>
        <p:spPr>
          <a:xfrm>
            <a:off x="441961" y="1143000"/>
            <a:ext cx="8153399" cy="3416320"/>
          </a:xfrm>
          <a:prstGeom prst="rect">
            <a:avLst/>
          </a:prstGeom>
          <a:noFill/>
        </p:spPr>
        <p:txBody>
          <a:bodyPr wrap="square" rtlCol="0">
            <a:spAutoFit/>
          </a:bodyPr>
          <a:lstStyle/>
          <a:p>
            <a:r>
              <a:rPr lang="en-US" sz="2400" b="1" dirty="0" smtClean="0"/>
              <a:t>Psalm 33:4-9 (NKJV) </a:t>
            </a:r>
            <a:r>
              <a:rPr lang="en-US" sz="2400" dirty="0" smtClean="0"/>
              <a:t/>
            </a:r>
            <a:br>
              <a:rPr lang="en-US" sz="2400" dirty="0" smtClean="0"/>
            </a:br>
            <a:r>
              <a:rPr lang="en-US" sz="2400" dirty="0" smtClean="0"/>
              <a:t>For the word of the </a:t>
            </a:r>
            <a:r>
              <a:rPr lang="en-US" sz="2400" cap="small" dirty="0" smtClean="0">
                <a:effectLst/>
              </a:rPr>
              <a:t>LORD</a:t>
            </a:r>
            <a:r>
              <a:rPr lang="en-US" sz="2400" dirty="0" smtClean="0"/>
              <a:t> </a:t>
            </a:r>
            <a:r>
              <a:rPr lang="en-US" sz="2400" i="1" dirty="0" smtClean="0"/>
              <a:t>is</a:t>
            </a:r>
            <a:r>
              <a:rPr lang="en-US" sz="2400" dirty="0" smtClean="0"/>
              <a:t> right, And all His work </a:t>
            </a:r>
            <a:r>
              <a:rPr lang="en-US" sz="2400" i="1" dirty="0" smtClean="0"/>
              <a:t>is done</a:t>
            </a:r>
            <a:r>
              <a:rPr lang="en-US" sz="2400" dirty="0" smtClean="0"/>
              <a:t> in truth. He loves righteousness and justice; The earth is full of the goodness of the </a:t>
            </a:r>
            <a:r>
              <a:rPr lang="en-US" sz="2400" cap="small" dirty="0" smtClean="0">
                <a:effectLst/>
              </a:rPr>
              <a:t>LORD</a:t>
            </a:r>
            <a:r>
              <a:rPr lang="en-US" sz="2400" dirty="0" smtClean="0"/>
              <a:t>. By the word of the </a:t>
            </a:r>
            <a:r>
              <a:rPr lang="en-US" sz="2400" cap="small" dirty="0" smtClean="0">
                <a:effectLst/>
              </a:rPr>
              <a:t>LORD</a:t>
            </a:r>
            <a:r>
              <a:rPr lang="en-US" sz="2400" dirty="0" smtClean="0"/>
              <a:t> the heavens were made, And all the host of them by the breath of His mouth. He gathers the waters of the sea together as a heap; He lays up the deep in storehouses. Let all the earth fear the </a:t>
            </a:r>
            <a:r>
              <a:rPr lang="en-US" sz="2400" cap="small" dirty="0" smtClean="0">
                <a:effectLst/>
              </a:rPr>
              <a:t>LORD</a:t>
            </a:r>
            <a:r>
              <a:rPr lang="en-US" sz="2400" dirty="0" smtClean="0"/>
              <a:t>; Let all the inhabitants of the world stand in awe of Him. For He spoke, and it was </a:t>
            </a:r>
            <a:r>
              <a:rPr lang="en-US" sz="2400" i="1" dirty="0" smtClean="0"/>
              <a:t>done;</a:t>
            </a:r>
            <a:r>
              <a:rPr lang="en-US" sz="2400" dirty="0" smtClean="0"/>
              <a:t> He commanded, and it stood fast. </a:t>
            </a:r>
            <a:endParaRPr lang="en-US" sz="2400" dirty="0"/>
          </a:p>
        </p:txBody>
      </p:sp>
    </p:spTree>
    <p:extLst>
      <p:ext uri="{BB962C8B-B14F-4D97-AF65-F5344CB8AC3E}">
        <p14:creationId xmlns:p14="http://schemas.microsoft.com/office/powerpoint/2010/main" val="37749396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8600"/>
            <a:ext cx="9144000" cy="584775"/>
          </a:xfrm>
          <a:prstGeom prst="rect">
            <a:avLst/>
          </a:prstGeom>
          <a:noFill/>
        </p:spPr>
        <p:txBody>
          <a:bodyPr wrap="square" rtlCol="0">
            <a:spAutoFit/>
          </a:bodyPr>
          <a:lstStyle/>
          <a:p>
            <a:pPr algn="ctr"/>
            <a:r>
              <a:rPr lang="en-US" sz="3200" b="1" dirty="0" smtClean="0"/>
              <a:t>PSALM 33: GOD IS WORTHY OF PRAISE!</a:t>
            </a:r>
            <a:endParaRPr lang="en-US" sz="3200" b="1" dirty="0"/>
          </a:p>
        </p:txBody>
      </p:sp>
      <p:sp>
        <p:nvSpPr>
          <p:cNvPr id="5" name="TextBox 4"/>
          <p:cNvSpPr txBox="1"/>
          <p:nvPr/>
        </p:nvSpPr>
        <p:spPr>
          <a:xfrm>
            <a:off x="441961" y="1143000"/>
            <a:ext cx="8153399" cy="3016210"/>
          </a:xfrm>
          <a:prstGeom prst="rect">
            <a:avLst/>
          </a:prstGeom>
          <a:noFill/>
        </p:spPr>
        <p:txBody>
          <a:bodyPr wrap="square" rtlCol="0">
            <a:spAutoFit/>
          </a:bodyPr>
          <a:lstStyle/>
          <a:p>
            <a:r>
              <a:rPr lang="en-US" sz="2400" b="1" dirty="0" smtClean="0"/>
              <a:t>Psalm 33:4-9 (NKJV)</a:t>
            </a:r>
            <a:endParaRPr lang="en-US" sz="2400" dirty="0" smtClean="0"/>
          </a:p>
          <a:p>
            <a:pPr marL="285750" indent="-285750">
              <a:buFont typeface="Arial" panose="020B0604020202020204" pitchFamily="34" charset="0"/>
              <a:buChar char="•"/>
            </a:pPr>
            <a:r>
              <a:rPr lang="en-US" sz="2400" dirty="0" smtClean="0"/>
              <a:t>God’s Word is like a compass and is precious (</a:t>
            </a:r>
            <a:r>
              <a:rPr lang="en-US" sz="2400" b="1" dirty="0" smtClean="0"/>
              <a:t>Psalm 119:105, Proverbs 6:23</a:t>
            </a:r>
            <a:r>
              <a:rPr lang="en-US" sz="2400" dirty="0" smtClean="0"/>
              <a:t>)</a:t>
            </a:r>
          </a:p>
          <a:p>
            <a:pPr marL="285750" indent="-285750">
              <a:buFont typeface="Arial" panose="020B0604020202020204" pitchFamily="34" charset="0"/>
              <a:buChar char="•"/>
            </a:pPr>
            <a:r>
              <a:rPr lang="en-US" sz="2400" dirty="0" smtClean="0"/>
              <a:t>God’s work is done in truth and His word is truth (</a:t>
            </a:r>
            <a:r>
              <a:rPr lang="en-US" sz="2400" b="1" dirty="0" smtClean="0"/>
              <a:t>John 17:17</a:t>
            </a:r>
            <a:r>
              <a:rPr lang="en-US" sz="2400" dirty="0" smtClean="0"/>
              <a:t>)</a:t>
            </a:r>
          </a:p>
          <a:p>
            <a:pPr marL="285750" indent="-285750">
              <a:buFont typeface="Arial" panose="020B0604020202020204" pitchFamily="34" charset="0"/>
              <a:buChar char="•"/>
            </a:pPr>
            <a:r>
              <a:rPr lang="en-US" sz="2400" dirty="0" smtClean="0"/>
              <a:t>God’s Word is powerful and continues to be powerful today (</a:t>
            </a:r>
            <a:r>
              <a:rPr lang="en-US" sz="2400" b="1" dirty="0" smtClean="0"/>
              <a:t>Psalm 104:5-9, Isaiah 55:11, Hebrews 4:12, 2 Peter 3:5-7</a:t>
            </a:r>
            <a:r>
              <a:rPr lang="en-US" sz="2400" dirty="0" smtClean="0"/>
              <a:t>)</a:t>
            </a:r>
          </a:p>
          <a:p>
            <a:pPr marL="285750" indent="-285750">
              <a:buFont typeface="Arial" panose="020B0604020202020204" pitchFamily="34" charset="0"/>
              <a:buChar char="•"/>
            </a:pPr>
            <a:r>
              <a:rPr lang="en-US" sz="2800" b="1" dirty="0" smtClean="0"/>
              <a:t>We should praise God for his Word! </a:t>
            </a:r>
            <a:endParaRPr lang="en-US" sz="2800" b="1" dirty="0"/>
          </a:p>
          <a:p>
            <a:endParaRPr lang="en-US" dirty="0"/>
          </a:p>
        </p:txBody>
      </p:sp>
    </p:spTree>
    <p:extLst>
      <p:ext uri="{BB962C8B-B14F-4D97-AF65-F5344CB8AC3E}">
        <p14:creationId xmlns:p14="http://schemas.microsoft.com/office/powerpoint/2010/main" val="2613841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8600"/>
            <a:ext cx="9144000" cy="584775"/>
          </a:xfrm>
          <a:prstGeom prst="rect">
            <a:avLst/>
          </a:prstGeom>
          <a:noFill/>
        </p:spPr>
        <p:txBody>
          <a:bodyPr wrap="square" rtlCol="0">
            <a:spAutoFit/>
          </a:bodyPr>
          <a:lstStyle/>
          <a:p>
            <a:pPr algn="ctr"/>
            <a:r>
              <a:rPr lang="en-US" sz="3200" b="1" dirty="0" smtClean="0"/>
              <a:t>PSALM 33: GOD IS WORTHY OF PRAISE!</a:t>
            </a:r>
            <a:endParaRPr lang="en-US" sz="3200" b="1" dirty="0"/>
          </a:p>
        </p:txBody>
      </p:sp>
      <p:sp>
        <p:nvSpPr>
          <p:cNvPr id="5" name="TextBox 4"/>
          <p:cNvSpPr txBox="1"/>
          <p:nvPr/>
        </p:nvSpPr>
        <p:spPr>
          <a:xfrm>
            <a:off x="441961" y="1143000"/>
            <a:ext cx="8153399" cy="4955203"/>
          </a:xfrm>
          <a:prstGeom prst="rect">
            <a:avLst/>
          </a:prstGeom>
          <a:noFill/>
        </p:spPr>
        <p:txBody>
          <a:bodyPr wrap="square" rtlCol="0">
            <a:spAutoFit/>
          </a:bodyPr>
          <a:lstStyle/>
          <a:p>
            <a:r>
              <a:rPr lang="en-US" sz="2400" b="1" dirty="0" smtClean="0"/>
              <a:t>Psalm 33:10-17 (NKJV) </a:t>
            </a:r>
            <a:r>
              <a:rPr lang="en-US" sz="2400" dirty="0" smtClean="0"/>
              <a:t/>
            </a:r>
            <a:br>
              <a:rPr lang="en-US" sz="2400" dirty="0" smtClean="0"/>
            </a:br>
            <a:r>
              <a:rPr lang="en-US" sz="2400" dirty="0" smtClean="0"/>
              <a:t>The </a:t>
            </a:r>
            <a:r>
              <a:rPr lang="en-US" sz="2400" cap="small" dirty="0" smtClean="0">
                <a:effectLst/>
              </a:rPr>
              <a:t>LORD</a:t>
            </a:r>
            <a:r>
              <a:rPr lang="en-US" sz="2400" dirty="0" smtClean="0"/>
              <a:t> brings the counsel of the nations to nothing; He makes the plans of the peoples of no effect. </a:t>
            </a:r>
            <a:r>
              <a:rPr lang="en-US" sz="2800" dirty="0" smtClean="0"/>
              <a:t> </a:t>
            </a:r>
            <a:r>
              <a:rPr lang="en-US" sz="2400" dirty="0" smtClean="0"/>
              <a:t>The counsel of the </a:t>
            </a:r>
            <a:r>
              <a:rPr lang="en-US" sz="2400" cap="small" dirty="0" smtClean="0">
                <a:effectLst/>
              </a:rPr>
              <a:t>LORD</a:t>
            </a:r>
            <a:r>
              <a:rPr lang="en-US" sz="2400" dirty="0" smtClean="0"/>
              <a:t> stands forever, The plans of His heart to all generations. Blessed </a:t>
            </a:r>
            <a:r>
              <a:rPr lang="en-US" sz="2400" i="1" dirty="0" smtClean="0"/>
              <a:t>is</a:t>
            </a:r>
            <a:r>
              <a:rPr lang="en-US" sz="2400" dirty="0" smtClean="0"/>
              <a:t> the nation whose God </a:t>
            </a:r>
            <a:r>
              <a:rPr lang="en-US" sz="2400" i="1" dirty="0" smtClean="0"/>
              <a:t>is</a:t>
            </a:r>
            <a:r>
              <a:rPr lang="en-US" sz="2400" dirty="0" smtClean="0"/>
              <a:t> the </a:t>
            </a:r>
            <a:r>
              <a:rPr lang="en-US" sz="2400" cap="small" dirty="0" smtClean="0">
                <a:effectLst/>
              </a:rPr>
              <a:t>LORD</a:t>
            </a:r>
            <a:r>
              <a:rPr lang="en-US" sz="2400" dirty="0" smtClean="0"/>
              <a:t>, The people He has chosen as His own inheritance. </a:t>
            </a:r>
            <a:r>
              <a:rPr lang="en-US" sz="2400" b="1" dirty="0" smtClean="0"/>
              <a:t>The </a:t>
            </a:r>
            <a:r>
              <a:rPr lang="en-US" sz="2400" b="1" cap="small" dirty="0" smtClean="0">
                <a:effectLst/>
              </a:rPr>
              <a:t>LORD</a:t>
            </a:r>
            <a:r>
              <a:rPr lang="en-US" sz="2400" b="1" dirty="0" smtClean="0"/>
              <a:t> looks from heaven; He sees all the sons of men. </a:t>
            </a:r>
            <a:r>
              <a:rPr lang="en-US" sz="2400" dirty="0" smtClean="0"/>
              <a:t>From the place of His dwelling He looks On all the inhabitants of the earth; He fashions their hearts individually; He considers all their works. No king </a:t>
            </a:r>
            <a:r>
              <a:rPr lang="en-US" sz="2400" i="1" dirty="0" smtClean="0"/>
              <a:t>is</a:t>
            </a:r>
            <a:r>
              <a:rPr lang="en-US" sz="2400" dirty="0" smtClean="0"/>
              <a:t> saved by the multitude of an army; A mighty man is not delivered by great strength. A horse </a:t>
            </a:r>
            <a:r>
              <a:rPr lang="en-US" sz="2400" i="1" dirty="0" smtClean="0"/>
              <a:t>is</a:t>
            </a:r>
            <a:r>
              <a:rPr lang="en-US" sz="2400" dirty="0" smtClean="0"/>
              <a:t> a vain hope for safety; Neither shall it deliver </a:t>
            </a:r>
            <a:r>
              <a:rPr lang="en-US" sz="2400" i="1" dirty="0" smtClean="0"/>
              <a:t>any</a:t>
            </a:r>
            <a:r>
              <a:rPr lang="en-US" sz="2400" dirty="0" smtClean="0"/>
              <a:t> by its great strength. </a:t>
            </a:r>
            <a:br>
              <a:rPr lang="en-US" sz="2400" dirty="0" smtClean="0"/>
            </a:br>
            <a:r>
              <a:rPr lang="en-US" sz="2400" dirty="0" smtClean="0"/>
              <a:t> </a:t>
            </a:r>
            <a:endParaRPr lang="en-US" sz="2400" dirty="0"/>
          </a:p>
        </p:txBody>
      </p:sp>
    </p:spTree>
    <p:extLst>
      <p:ext uri="{BB962C8B-B14F-4D97-AF65-F5344CB8AC3E}">
        <p14:creationId xmlns:p14="http://schemas.microsoft.com/office/powerpoint/2010/main" val="5191095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8600"/>
            <a:ext cx="9144000" cy="584775"/>
          </a:xfrm>
          <a:prstGeom prst="rect">
            <a:avLst/>
          </a:prstGeom>
          <a:noFill/>
        </p:spPr>
        <p:txBody>
          <a:bodyPr wrap="square" rtlCol="0">
            <a:spAutoFit/>
          </a:bodyPr>
          <a:lstStyle/>
          <a:p>
            <a:pPr algn="ctr"/>
            <a:r>
              <a:rPr lang="en-US" sz="3200" b="1" dirty="0" smtClean="0"/>
              <a:t>PSALM 33: GOD IS WORTHY OF PRAISE!</a:t>
            </a:r>
            <a:endParaRPr lang="en-US" sz="3200" b="1" dirty="0"/>
          </a:p>
        </p:txBody>
      </p:sp>
      <p:sp>
        <p:nvSpPr>
          <p:cNvPr id="5" name="TextBox 4"/>
          <p:cNvSpPr txBox="1"/>
          <p:nvPr/>
        </p:nvSpPr>
        <p:spPr>
          <a:xfrm>
            <a:off x="441961" y="1143000"/>
            <a:ext cx="8153399" cy="4924425"/>
          </a:xfrm>
          <a:prstGeom prst="rect">
            <a:avLst/>
          </a:prstGeom>
          <a:noFill/>
        </p:spPr>
        <p:txBody>
          <a:bodyPr wrap="square" rtlCol="0">
            <a:spAutoFit/>
          </a:bodyPr>
          <a:lstStyle/>
          <a:p>
            <a:r>
              <a:rPr lang="en-US" sz="2400" b="1" dirty="0" smtClean="0"/>
              <a:t>Psalm 33:10-17 (NKJV) </a:t>
            </a:r>
            <a:endParaRPr lang="en-US" sz="2400" dirty="0" smtClean="0"/>
          </a:p>
          <a:p>
            <a:pPr marL="285750" indent="-285750">
              <a:buFont typeface="Arial" panose="020B0604020202020204" pitchFamily="34" charset="0"/>
              <a:buChar char="•"/>
            </a:pPr>
            <a:r>
              <a:rPr lang="en-US" sz="2400" dirty="0" smtClean="0"/>
              <a:t>God’s will is over all and is determined (</a:t>
            </a:r>
            <a:r>
              <a:rPr lang="en-US" sz="2400" b="1" dirty="0" smtClean="0"/>
              <a:t>Psalm 115:3</a:t>
            </a:r>
            <a:r>
              <a:rPr lang="en-US" sz="2400" dirty="0" smtClean="0"/>
              <a:t>)</a:t>
            </a:r>
          </a:p>
          <a:p>
            <a:pPr marL="285750" indent="-285750">
              <a:buFont typeface="Arial" panose="020B0604020202020204" pitchFamily="34" charset="0"/>
              <a:buChar char="•"/>
            </a:pPr>
            <a:r>
              <a:rPr lang="en-US" sz="2400" dirty="0" smtClean="0"/>
              <a:t>God is in control and His plan will be carried out (</a:t>
            </a:r>
            <a:r>
              <a:rPr lang="en-US" sz="2400" b="1" dirty="0" smtClean="0"/>
              <a:t>Psalm 135:6, Isaiah 46:9-11, Daniel 4:35</a:t>
            </a:r>
            <a:r>
              <a:rPr lang="en-US" sz="2400" dirty="0" smtClean="0"/>
              <a:t>)</a:t>
            </a:r>
          </a:p>
          <a:p>
            <a:pPr marL="285750" indent="-285750">
              <a:buFont typeface="Arial" panose="020B0604020202020204" pitchFamily="34" charset="0"/>
              <a:buChar char="•"/>
            </a:pPr>
            <a:r>
              <a:rPr lang="en-US" sz="2400" dirty="0" smtClean="0"/>
              <a:t>God’s people are comforted that things will work out for our good and to His glory (</a:t>
            </a:r>
            <a:r>
              <a:rPr lang="en-US" sz="2400" b="1" dirty="0" smtClean="0"/>
              <a:t>Romans 8:28</a:t>
            </a:r>
            <a:r>
              <a:rPr lang="en-US" sz="2400" dirty="0" smtClean="0"/>
              <a:t>)</a:t>
            </a:r>
          </a:p>
          <a:p>
            <a:pPr marL="285750" indent="-285750">
              <a:buFont typeface="Arial" panose="020B0604020202020204" pitchFamily="34" charset="0"/>
              <a:buChar char="•"/>
            </a:pPr>
            <a:r>
              <a:rPr lang="en-US" sz="2400" dirty="0" smtClean="0"/>
              <a:t>God’s will gives us the path to follow (</a:t>
            </a:r>
            <a:r>
              <a:rPr lang="en-US" sz="2400" b="1" dirty="0" smtClean="0"/>
              <a:t>Matt. 7:13-14, 25:46</a:t>
            </a:r>
            <a:r>
              <a:rPr lang="en-US" sz="2400" dirty="0" smtClean="0"/>
              <a:t>)</a:t>
            </a:r>
          </a:p>
          <a:p>
            <a:pPr marL="285750" indent="-285750">
              <a:buFont typeface="Arial" panose="020B0604020202020204" pitchFamily="34" charset="0"/>
              <a:buChar char="•"/>
            </a:pPr>
            <a:r>
              <a:rPr lang="en-US" sz="2400" dirty="0" smtClean="0"/>
              <a:t>God is aware of everything (</a:t>
            </a:r>
            <a:r>
              <a:rPr lang="en-US" sz="2400" b="1" dirty="0" smtClean="0"/>
              <a:t>verse 13, Psalm 139:2, Proverbs 15:3, Matthew 12:36, Hebrews 4:13</a:t>
            </a:r>
            <a:r>
              <a:rPr lang="en-US" sz="2400" dirty="0" smtClean="0"/>
              <a:t>)</a:t>
            </a:r>
          </a:p>
          <a:p>
            <a:pPr marL="285750" indent="-285750">
              <a:buFont typeface="Arial" panose="020B0604020202020204" pitchFamily="34" charset="0"/>
              <a:buChar char="•"/>
            </a:pPr>
            <a:r>
              <a:rPr lang="en-US" sz="2400" dirty="0" smtClean="0"/>
              <a:t>Nothing man can trust in will deliver him (</a:t>
            </a:r>
            <a:r>
              <a:rPr lang="en-US" sz="2400" b="1" dirty="0" smtClean="0"/>
              <a:t>verses 16-17</a:t>
            </a:r>
            <a:r>
              <a:rPr lang="en-US" sz="2400" dirty="0" smtClean="0"/>
              <a:t>)</a:t>
            </a:r>
          </a:p>
          <a:p>
            <a:pPr marL="285750" indent="-285750">
              <a:buFont typeface="Arial" panose="020B0604020202020204" pitchFamily="34" charset="0"/>
              <a:buChar char="•"/>
            </a:pPr>
            <a:r>
              <a:rPr lang="en-US" sz="2800" b="1" dirty="0" smtClean="0"/>
              <a:t>God is worthy of our praise because He is over all and all knowing! </a:t>
            </a:r>
            <a:endParaRPr lang="en-US" sz="2800" b="1" dirty="0"/>
          </a:p>
          <a:p>
            <a:endParaRPr lang="en-US" dirty="0"/>
          </a:p>
        </p:txBody>
      </p:sp>
    </p:spTree>
    <p:extLst>
      <p:ext uri="{BB962C8B-B14F-4D97-AF65-F5344CB8AC3E}">
        <p14:creationId xmlns:p14="http://schemas.microsoft.com/office/powerpoint/2010/main" val="3368600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8600"/>
            <a:ext cx="9144000" cy="584775"/>
          </a:xfrm>
          <a:prstGeom prst="rect">
            <a:avLst/>
          </a:prstGeom>
          <a:noFill/>
        </p:spPr>
        <p:txBody>
          <a:bodyPr wrap="square" rtlCol="0">
            <a:spAutoFit/>
          </a:bodyPr>
          <a:lstStyle/>
          <a:p>
            <a:pPr algn="ctr"/>
            <a:r>
              <a:rPr lang="en-US" sz="3200" b="1" dirty="0" smtClean="0"/>
              <a:t>PSALM 33: GOD IS WORTHY OF PRAISE!</a:t>
            </a:r>
            <a:endParaRPr lang="en-US" sz="3200" b="1" dirty="0"/>
          </a:p>
        </p:txBody>
      </p:sp>
      <p:sp>
        <p:nvSpPr>
          <p:cNvPr id="5" name="TextBox 4"/>
          <p:cNvSpPr txBox="1"/>
          <p:nvPr/>
        </p:nvSpPr>
        <p:spPr>
          <a:xfrm>
            <a:off x="441961" y="1143000"/>
            <a:ext cx="8153399" cy="3046988"/>
          </a:xfrm>
          <a:prstGeom prst="rect">
            <a:avLst/>
          </a:prstGeom>
          <a:noFill/>
        </p:spPr>
        <p:txBody>
          <a:bodyPr wrap="square" rtlCol="0">
            <a:spAutoFit/>
          </a:bodyPr>
          <a:lstStyle/>
          <a:p>
            <a:r>
              <a:rPr lang="en-US" sz="2400" b="1" dirty="0" smtClean="0"/>
              <a:t>Psalm 33:18-22 (NKJV) </a:t>
            </a:r>
            <a:r>
              <a:rPr lang="en-US" sz="2400" dirty="0" smtClean="0"/>
              <a:t/>
            </a:r>
            <a:br>
              <a:rPr lang="en-US" sz="2400" dirty="0" smtClean="0"/>
            </a:br>
            <a:r>
              <a:rPr lang="en-US" sz="2400" dirty="0" smtClean="0"/>
              <a:t>Behold, the eye of the </a:t>
            </a:r>
            <a:r>
              <a:rPr lang="en-US" sz="2400" cap="small" dirty="0" smtClean="0">
                <a:effectLst/>
              </a:rPr>
              <a:t>LORD</a:t>
            </a:r>
            <a:r>
              <a:rPr lang="en-US" sz="2400" dirty="0" smtClean="0"/>
              <a:t> </a:t>
            </a:r>
            <a:r>
              <a:rPr lang="en-US" sz="2400" i="1" dirty="0" smtClean="0"/>
              <a:t>is</a:t>
            </a:r>
            <a:r>
              <a:rPr lang="en-US" sz="2400" dirty="0" smtClean="0"/>
              <a:t> on those who fear Him, On those who hope in His mercy, To deliver their soul from death, And to keep them alive in famine. Our soul waits for the </a:t>
            </a:r>
            <a:r>
              <a:rPr lang="en-US" sz="2400" cap="small" dirty="0" smtClean="0">
                <a:effectLst/>
              </a:rPr>
              <a:t>LORD</a:t>
            </a:r>
            <a:r>
              <a:rPr lang="en-US" sz="2400" dirty="0" smtClean="0"/>
              <a:t>; He </a:t>
            </a:r>
            <a:r>
              <a:rPr lang="en-US" sz="2400" i="1" dirty="0" smtClean="0"/>
              <a:t>is</a:t>
            </a:r>
            <a:r>
              <a:rPr lang="en-US" sz="2400" dirty="0" smtClean="0"/>
              <a:t> our help and our shield. For our heart shall rejoice in Him, Because we have trusted in His holy name. Let Your mercy, O </a:t>
            </a:r>
            <a:r>
              <a:rPr lang="en-US" sz="2400" cap="small" dirty="0" smtClean="0">
                <a:effectLst/>
              </a:rPr>
              <a:t>LORD</a:t>
            </a:r>
            <a:r>
              <a:rPr lang="en-US" sz="2400" dirty="0" smtClean="0"/>
              <a:t>, be upon us, Just as we hope in You. </a:t>
            </a:r>
            <a:br>
              <a:rPr lang="en-US" sz="2400" dirty="0" smtClean="0"/>
            </a:br>
            <a:r>
              <a:rPr lang="en-US" sz="2400" dirty="0" smtClean="0"/>
              <a:t> </a:t>
            </a:r>
            <a:endParaRPr lang="en-US" sz="2400" dirty="0"/>
          </a:p>
        </p:txBody>
      </p:sp>
    </p:spTree>
    <p:extLst>
      <p:ext uri="{BB962C8B-B14F-4D97-AF65-F5344CB8AC3E}">
        <p14:creationId xmlns:p14="http://schemas.microsoft.com/office/powerpoint/2010/main" val="11183771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8600"/>
            <a:ext cx="9144000" cy="584775"/>
          </a:xfrm>
          <a:prstGeom prst="rect">
            <a:avLst/>
          </a:prstGeom>
          <a:noFill/>
        </p:spPr>
        <p:txBody>
          <a:bodyPr wrap="square" rtlCol="0">
            <a:spAutoFit/>
          </a:bodyPr>
          <a:lstStyle/>
          <a:p>
            <a:pPr algn="ctr"/>
            <a:r>
              <a:rPr lang="en-US" sz="3200" b="1" dirty="0" smtClean="0"/>
              <a:t>PSALM 33: GOD IS WORTHY OF PRAISE!</a:t>
            </a:r>
            <a:endParaRPr lang="en-US" sz="3200" b="1" dirty="0"/>
          </a:p>
        </p:txBody>
      </p:sp>
      <p:sp>
        <p:nvSpPr>
          <p:cNvPr id="5" name="TextBox 4"/>
          <p:cNvSpPr txBox="1"/>
          <p:nvPr/>
        </p:nvSpPr>
        <p:spPr>
          <a:xfrm>
            <a:off x="441961" y="1143000"/>
            <a:ext cx="8153399" cy="3816429"/>
          </a:xfrm>
          <a:prstGeom prst="rect">
            <a:avLst/>
          </a:prstGeom>
          <a:noFill/>
        </p:spPr>
        <p:txBody>
          <a:bodyPr wrap="square" rtlCol="0">
            <a:spAutoFit/>
          </a:bodyPr>
          <a:lstStyle/>
          <a:p>
            <a:r>
              <a:rPr lang="en-US" sz="2400" b="1" dirty="0" smtClean="0"/>
              <a:t>Psalm 33:18-22 (NKJV) </a:t>
            </a:r>
            <a:endParaRPr lang="en-US" sz="2400" dirty="0" smtClean="0"/>
          </a:p>
          <a:p>
            <a:pPr marL="285750" indent="-285750">
              <a:buFont typeface="Arial" panose="020B0604020202020204" pitchFamily="34" charset="0"/>
              <a:buChar char="•"/>
            </a:pPr>
            <a:r>
              <a:rPr lang="en-US" sz="2400" dirty="0" smtClean="0"/>
              <a:t>God’s provides for His people (</a:t>
            </a:r>
            <a:r>
              <a:rPr lang="en-US" sz="2400" b="1" dirty="0" smtClean="0"/>
              <a:t>verse 19, Psalm 1:3</a:t>
            </a:r>
            <a:r>
              <a:rPr lang="en-US" sz="2400" dirty="0" smtClean="0"/>
              <a:t>)</a:t>
            </a:r>
          </a:p>
          <a:p>
            <a:pPr marL="285750" indent="-285750">
              <a:buFont typeface="Arial" panose="020B0604020202020204" pitchFamily="34" charset="0"/>
              <a:buChar char="•"/>
            </a:pPr>
            <a:r>
              <a:rPr lang="en-US" sz="2400" dirty="0" smtClean="0"/>
              <a:t>Nothing escapes the eye of our God (</a:t>
            </a:r>
            <a:r>
              <a:rPr lang="en-US" sz="2400" b="1" dirty="0" smtClean="0"/>
              <a:t>verse 18</a:t>
            </a:r>
            <a:r>
              <a:rPr lang="en-US" sz="2400" dirty="0" smtClean="0"/>
              <a:t>)</a:t>
            </a:r>
          </a:p>
          <a:p>
            <a:pPr marL="285750" indent="-285750">
              <a:buFont typeface="Arial" panose="020B0604020202020204" pitchFamily="34" charset="0"/>
              <a:buChar char="•"/>
            </a:pPr>
            <a:r>
              <a:rPr lang="en-US" sz="2400" dirty="0"/>
              <a:t>The lost in the world live in fear, but God’s people can be comforted knowing that our God will provide for everything we need! He knows more about our needs than we </a:t>
            </a:r>
            <a:r>
              <a:rPr lang="en-US" sz="2400" dirty="0" smtClean="0"/>
              <a:t>do </a:t>
            </a:r>
            <a:r>
              <a:rPr lang="en-US" sz="2400" dirty="0"/>
              <a:t>and is ready and willing to provide </a:t>
            </a:r>
            <a:r>
              <a:rPr lang="en-US" sz="2400" dirty="0" smtClean="0"/>
              <a:t>(</a:t>
            </a:r>
            <a:r>
              <a:rPr lang="en-US" sz="2400" b="1" dirty="0"/>
              <a:t>Matthew 6:8, 2 Timothy 4:18</a:t>
            </a:r>
            <a:r>
              <a:rPr lang="en-US" sz="2400" dirty="0" smtClean="0"/>
              <a:t>)</a:t>
            </a:r>
          </a:p>
          <a:p>
            <a:pPr marL="285750" indent="-285750">
              <a:buFont typeface="Arial" panose="020B0604020202020204" pitchFamily="34" charset="0"/>
              <a:buChar char="•"/>
            </a:pPr>
            <a:r>
              <a:rPr lang="en-US" sz="2800" b="1" dirty="0" smtClean="0"/>
              <a:t>God should be praised because He provides for His children! </a:t>
            </a:r>
            <a:endParaRPr lang="en-US" sz="2800" b="1" dirty="0"/>
          </a:p>
          <a:p>
            <a:endParaRPr lang="en-US" dirty="0"/>
          </a:p>
        </p:txBody>
      </p:sp>
    </p:spTree>
    <p:extLst>
      <p:ext uri="{BB962C8B-B14F-4D97-AF65-F5344CB8AC3E}">
        <p14:creationId xmlns:p14="http://schemas.microsoft.com/office/powerpoint/2010/main" val="1557297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8600"/>
            <a:ext cx="9144000" cy="584775"/>
          </a:xfrm>
          <a:prstGeom prst="rect">
            <a:avLst/>
          </a:prstGeom>
          <a:noFill/>
        </p:spPr>
        <p:txBody>
          <a:bodyPr wrap="square" rtlCol="0">
            <a:spAutoFit/>
          </a:bodyPr>
          <a:lstStyle/>
          <a:p>
            <a:pPr algn="ctr"/>
            <a:r>
              <a:rPr lang="en-US" sz="3200" b="1" dirty="0" smtClean="0"/>
              <a:t>PSALM 33: GOD IS WORTHY OF PRAISE!</a:t>
            </a:r>
            <a:endParaRPr lang="en-US" sz="3200" b="1" dirty="0"/>
          </a:p>
        </p:txBody>
      </p:sp>
      <p:sp>
        <p:nvSpPr>
          <p:cNvPr id="5" name="TextBox 4"/>
          <p:cNvSpPr txBox="1"/>
          <p:nvPr/>
        </p:nvSpPr>
        <p:spPr>
          <a:xfrm>
            <a:off x="441961" y="1143000"/>
            <a:ext cx="8153399" cy="3416320"/>
          </a:xfrm>
          <a:prstGeom prst="rect">
            <a:avLst/>
          </a:prstGeom>
          <a:noFill/>
        </p:spPr>
        <p:txBody>
          <a:bodyPr wrap="square" rtlCol="0">
            <a:spAutoFit/>
          </a:bodyPr>
          <a:lstStyle/>
          <a:p>
            <a:r>
              <a:rPr lang="en-US" sz="3200" b="1" dirty="0" smtClean="0"/>
              <a:t>Psalm 33:20-22 (NKJV) </a:t>
            </a:r>
            <a:r>
              <a:rPr lang="en-US" sz="3200" dirty="0" smtClean="0"/>
              <a:t/>
            </a:r>
            <a:br>
              <a:rPr lang="en-US" sz="3200" dirty="0" smtClean="0"/>
            </a:br>
            <a:r>
              <a:rPr lang="en-US" sz="3200" dirty="0" smtClean="0"/>
              <a:t>Our soul waits for the </a:t>
            </a:r>
            <a:r>
              <a:rPr lang="en-US" sz="3200" cap="small" dirty="0" smtClean="0">
                <a:effectLst/>
              </a:rPr>
              <a:t>LORD</a:t>
            </a:r>
            <a:r>
              <a:rPr lang="en-US" sz="3200" dirty="0" smtClean="0"/>
              <a:t>; He </a:t>
            </a:r>
            <a:r>
              <a:rPr lang="en-US" sz="3200" i="1" dirty="0" smtClean="0"/>
              <a:t>is</a:t>
            </a:r>
            <a:r>
              <a:rPr lang="en-US" sz="3200" dirty="0" smtClean="0"/>
              <a:t> our help and our shield. For our heart shall rejoice in Him, Because we have trusted in His holy name. Let Your mercy, O </a:t>
            </a:r>
            <a:r>
              <a:rPr lang="en-US" sz="3200" cap="small" dirty="0" smtClean="0">
                <a:effectLst/>
              </a:rPr>
              <a:t>LORD</a:t>
            </a:r>
            <a:r>
              <a:rPr lang="en-US" sz="3200" dirty="0" smtClean="0"/>
              <a:t>, be upon us, Just as we hope in You. </a:t>
            </a:r>
            <a:br>
              <a:rPr lang="en-US" sz="3200" dirty="0" smtClean="0"/>
            </a:br>
            <a:r>
              <a:rPr lang="en-US" sz="2400" dirty="0" smtClean="0"/>
              <a:t> </a:t>
            </a:r>
            <a:endParaRPr lang="en-US" sz="2400" dirty="0"/>
          </a:p>
        </p:txBody>
      </p:sp>
    </p:spTree>
    <p:extLst>
      <p:ext uri="{BB962C8B-B14F-4D97-AF65-F5344CB8AC3E}">
        <p14:creationId xmlns:p14="http://schemas.microsoft.com/office/powerpoint/2010/main" val="27905563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485</Words>
  <Application>Microsoft Office PowerPoint</Application>
  <PresentationFormat>On-screen Show (4:3)</PresentationFormat>
  <Paragraphs>46</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Murray</dc:creator>
  <cp:lastModifiedBy>Murray</cp:lastModifiedBy>
  <cp:revision>5</cp:revision>
  <dcterms:created xsi:type="dcterms:W3CDTF">2014-08-23T12:57:02Z</dcterms:created>
  <dcterms:modified xsi:type="dcterms:W3CDTF">2014-08-24T03:19:06Z</dcterms:modified>
</cp:coreProperties>
</file>