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8/3/2014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8/3/2014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8/3/2014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077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8/3/2014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0601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8/3/2014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68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8/3/2014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797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8/3/2014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30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8/3/2014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57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8/3/2014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4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8/3/2014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7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8/3/2014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2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8/3/2014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2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8/3/2014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1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8/3/2014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7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8/3/2014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2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8/3/2014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6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8/3/2014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4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8/3/2014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8567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Reasons to Serve the Lord – Hell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look into this “forgotten” topic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8193741" cy="4521128"/>
          </a:xfrm>
        </p:spPr>
        <p:txBody>
          <a:bodyPr>
            <a:normAutofit/>
          </a:bodyPr>
          <a:lstStyle/>
          <a:p>
            <a:r>
              <a:rPr lang="en-US" dirty="0" smtClean="0"/>
              <a:t>Why some are religious</a:t>
            </a:r>
          </a:p>
          <a:p>
            <a:r>
              <a:rPr lang="en-US" dirty="0" smtClean="0"/>
              <a:t>Miracles are difficult to find “reasonable”</a:t>
            </a:r>
          </a:p>
          <a:p>
            <a:r>
              <a:rPr lang="en-US" dirty="0" smtClean="0"/>
              <a:t>Hell is also something many find difficult to accept</a:t>
            </a:r>
          </a:p>
          <a:p>
            <a:r>
              <a:rPr lang="en-US" dirty="0"/>
              <a:t>“The doctrine of a burning hell where the wicked are tortured eternally after death cannot be true, mainly for four reasons</a:t>
            </a:r>
            <a:r>
              <a:rPr lang="en-US" dirty="0" smtClean="0"/>
              <a:t>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It </a:t>
            </a:r>
            <a:r>
              <a:rPr lang="en-US" dirty="0"/>
              <a:t>is wholly </a:t>
            </a:r>
            <a:r>
              <a:rPr lang="en-US" dirty="0" smtClean="0"/>
              <a:t>unscriptural</a:t>
            </a:r>
            <a:endParaRPr lang="en-US" dirty="0"/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</a:t>
            </a:r>
            <a:r>
              <a:rPr lang="en-US" dirty="0" smtClean="0"/>
              <a:t>unreasonable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contrary to God’s </a:t>
            </a:r>
            <a:r>
              <a:rPr lang="en-US" dirty="0" smtClean="0"/>
              <a:t>love</a:t>
            </a:r>
            <a:endParaRPr lang="en-US" dirty="0"/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repugnant to justice</a:t>
            </a:r>
            <a:r>
              <a:rPr lang="en-US" dirty="0" smtClean="0"/>
              <a:t>.”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1800" i="1" dirty="0" smtClean="0"/>
              <a:t>Let </a:t>
            </a:r>
            <a:r>
              <a:rPr lang="en-US" sz="1800" i="1" dirty="0"/>
              <a:t>God be True</a:t>
            </a:r>
            <a:r>
              <a:rPr lang="en-US" sz="1800" i="1" dirty="0" smtClean="0"/>
              <a:t>, </a:t>
            </a:r>
            <a:r>
              <a:rPr lang="en-US" sz="1800" i="1" dirty="0"/>
              <a:t>Watchtower Society, Second Edition, p. </a:t>
            </a:r>
            <a:r>
              <a:rPr lang="en-US" sz="1800" i="1" dirty="0" smtClean="0"/>
              <a:t>99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196769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Hell Described in Scripture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4135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 Thessalonians 1:5-9</a:t>
            </a:r>
          </a:p>
          <a:p>
            <a:r>
              <a:rPr lang="en-US" dirty="0" smtClean="0"/>
              <a:t>Matthew 22:13 – Hell is outer darkness where there will be weeping and gnashing of teeth</a:t>
            </a:r>
          </a:p>
          <a:p>
            <a:r>
              <a:rPr lang="en-US" dirty="0"/>
              <a:t>Matthew 25:41-46 </a:t>
            </a:r>
            <a:r>
              <a:rPr lang="en-US" dirty="0" smtClean="0"/>
              <a:t>- Hell was prepared for the Devil and his angels</a:t>
            </a:r>
          </a:p>
          <a:p>
            <a:r>
              <a:rPr lang="en-US" dirty="0" smtClean="0"/>
              <a:t>Mark 9:47-48 – In hell, the worm does not die and the fire is not quenched.</a:t>
            </a:r>
          </a:p>
          <a:p>
            <a:r>
              <a:rPr lang="en-US" dirty="0" smtClean="0"/>
              <a:t>Revelation 14:9-11 – Hell is God’s wrath, punishment in Hell lasts forever without rest</a:t>
            </a:r>
          </a:p>
          <a:p>
            <a:r>
              <a:rPr lang="en-US" dirty="0" smtClean="0"/>
              <a:t>Revelation 20:14-15 – Hell is the lake of fire, everyone not found written in the Book of Life will be in Hell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20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Hell is Reasonable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serious is the crime of sin?</a:t>
            </a:r>
          </a:p>
          <a:p>
            <a:pPr lvl="1"/>
            <a:r>
              <a:rPr lang="en-US" dirty="0" smtClean="0"/>
              <a:t>Hebrews 10:26-31</a:t>
            </a:r>
          </a:p>
          <a:p>
            <a:pPr lvl="1"/>
            <a:r>
              <a:rPr lang="en-US" dirty="0" smtClean="0"/>
              <a:t>Sin deserves death – Romans 6:23</a:t>
            </a:r>
          </a:p>
          <a:p>
            <a:r>
              <a:rPr lang="en-US" dirty="0" smtClean="0"/>
              <a:t>If man says it doesn’t make sense, does that make it unreasonable?</a:t>
            </a:r>
          </a:p>
          <a:p>
            <a:pPr lvl="1"/>
            <a:r>
              <a:rPr lang="en-US" dirty="0" smtClean="0"/>
              <a:t>Isaiah 55:8-9</a:t>
            </a:r>
          </a:p>
          <a:p>
            <a:pPr lvl="1"/>
            <a:r>
              <a:rPr lang="en-US" dirty="0" smtClean="0"/>
              <a:t>1 Corinthians 1:18-21</a:t>
            </a:r>
          </a:p>
        </p:txBody>
      </p:sp>
    </p:spTree>
    <p:extLst>
      <p:ext uri="{BB962C8B-B14F-4D97-AF65-F5344CB8AC3E}">
        <p14:creationId xmlns:p14="http://schemas.microsoft.com/office/powerpoint/2010/main" val="414084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 is Not Contrary to God’s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359763"/>
          </a:xfrm>
        </p:spPr>
        <p:txBody>
          <a:bodyPr>
            <a:normAutofit/>
          </a:bodyPr>
          <a:lstStyle/>
          <a:p>
            <a:pPr fontAlgn="base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Man tends to shape God in his image – Psalm 50:21</a:t>
            </a:r>
          </a:p>
          <a:p>
            <a:pPr fontAlgn="base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God is love, but He is also just – Romans 11:22</a:t>
            </a:r>
          </a:p>
          <a:p>
            <a:pPr fontAlgn="base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The need for punishment doesn’t show a lack of love on God’s part, but a lack of love on the </a:t>
            </a:r>
            <a:r>
              <a:rPr lang="en-US" dirty="0" err="1">
                <a:effectLst>
                  <a:outerShdw sx="0" sy="0">
                    <a:srgbClr val="000000"/>
                  </a:outerShdw>
                </a:effectLst>
              </a:rPr>
              <a:t>wicked’s</a:t>
            </a:r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 part – John 14:23-24</a:t>
            </a:r>
          </a:p>
          <a:p>
            <a:pPr lvl="1" fontAlgn="base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God doesn’t want any to perish – II Peter 3:9</a:t>
            </a:r>
          </a:p>
          <a:p>
            <a:pPr lvl="1" fontAlgn="base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But man must repent or perish – Luke 13:3</a:t>
            </a:r>
          </a:p>
          <a:p>
            <a:pPr lvl="1" fontAlgn="base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There isn’t a reason from God’s view to remain in sin – Ezekiel </a:t>
            </a:r>
            <a:r>
              <a:rPr lang="en-US" dirty="0" smtClean="0">
                <a:effectLst>
                  <a:outerShdw sx="0" sy="0">
                    <a:srgbClr val="000000"/>
                  </a:outerShdw>
                </a:effectLst>
              </a:rPr>
              <a:t>18:21-23</a:t>
            </a:r>
            <a:endParaRPr lang="en-US" dirty="0">
              <a:effectLst>
                <a:outerShdw sx="0" sy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97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Hell is Just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Justice is the idea of a fair and impartial reward or punishment as a person deserves.</a:t>
            </a:r>
          </a:p>
          <a:p>
            <a:r>
              <a:rPr lang="en-US" dirty="0" smtClean="0"/>
              <a:t>God argues that His way is just – Ezekiel 18:25-32</a:t>
            </a:r>
          </a:p>
          <a:p>
            <a:r>
              <a:rPr lang="en-US" dirty="0" smtClean="0"/>
              <a:t>God fairly bases His judgment on our deeds – Romans 2:2-11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64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184951"/>
          </a:xfrm>
        </p:spPr>
        <p:txBody>
          <a:bodyPr>
            <a:normAutofit/>
          </a:bodyPr>
          <a:lstStyle/>
          <a:p>
            <a:r>
              <a:rPr lang="en-US" dirty="0" smtClean="0"/>
              <a:t>Ezekiel 18:30-32</a:t>
            </a:r>
          </a:p>
          <a:p>
            <a:pPr lvl="1"/>
            <a:r>
              <a:rPr lang="en-US" dirty="0" smtClean="0"/>
              <a:t>Repent (Acts 2:38)</a:t>
            </a:r>
          </a:p>
          <a:p>
            <a:pPr lvl="1"/>
            <a:r>
              <a:rPr lang="en-US" dirty="0" smtClean="0"/>
              <a:t>Throw off your transgressions and put on a new heart and spirit (Ephesians 4:22-24, Romans 12:1-2)</a:t>
            </a:r>
          </a:p>
          <a:p>
            <a:pPr lvl="1"/>
            <a:r>
              <a:rPr lang="en-US" dirty="0" smtClean="0"/>
              <a:t>Why die? There is no pleasure in death. (John 3:16)</a:t>
            </a:r>
          </a:p>
          <a:p>
            <a:r>
              <a:rPr lang="en-US" dirty="0" smtClean="0"/>
              <a:t>Do not be misled and enticed by those who preach “Peace, Peace! When there is no peace.” (Jerimiah 6:14)</a:t>
            </a:r>
          </a:p>
          <a:p>
            <a:r>
              <a:rPr lang="en-US" dirty="0"/>
              <a:t>Hell is real and a fear inducing reason to wholly follow the Lord your God!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1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21</TotalTime>
  <Words>421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Reasons to Serve the Lord – Hell</vt:lpstr>
      <vt:lpstr>Introduction</vt:lpstr>
      <vt:lpstr>Hell Described in Scripture</vt:lpstr>
      <vt:lpstr>Hell is Reasonable</vt:lpstr>
      <vt:lpstr>Hell is Not Contrary to God’s Love</vt:lpstr>
      <vt:lpstr>Hell is Just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Reasons to Serve the Lord – Hell</dc:title>
  <dc:creator>Brian Andrews</dc:creator>
  <cp:lastModifiedBy>Brian Andrews</cp:lastModifiedBy>
  <cp:revision>4</cp:revision>
  <dcterms:created xsi:type="dcterms:W3CDTF">2014-08-03T13:07:57Z</dcterms:created>
  <dcterms:modified xsi:type="dcterms:W3CDTF">2014-08-03T13:29:35Z</dcterms:modified>
</cp:coreProperties>
</file>