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8"/>
  </p:handoutMasterIdLst>
  <p:sldIdLst>
    <p:sldId id="256" r:id="rId3"/>
    <p:sldId id="257" r:id="rId4"/>
    <p:sldId id="258" r:id="rId5"/>
    <p:sldId id="259" r:id="rId6"/>
    <p:sldId id="260" r:id="rId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2D1F8-3F6C-4750-8024-064981F3AA33}" type="datetimeFigureOut">
              <a:rPr lang="en-US" smtClean="0"/>
              <a:t>9/1/2012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632C3-0C01-4589-915A-61F9D52F4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28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C1757-C3E1-40BA-9398-22B7494D7674}" type="datetimeFigureOut">
              <a:rPr lang="en-US" smtClean="0"/>
              <a:t>9/1/2012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FC3A3-6F99-427B-BCFE-FF54F2B961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C1757-C3E1-40BA-9398-22B7494D7674}" type="datetimeFigureOut">
              <a:rPr lang="en-US" smtClean="0"/>
              <a:t>9/1/2012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FC3A3-6F99-427B-BCFE-FF54F2B961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C1757-C3E1-40BA-9398-22B7494D7674}" type="datetimeFigureOut">
              <a:rPr lang="en-US" smtClean="0"/>
              <a:t>9/1/2012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FC3A3-6F99-427B-BCFE-FF54F2B961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2C7C1757-C3E1-40BA-9398-22B7494D7674}" type="datetimeFigureOut">
              <a:rPr lang="en-US" smtClean="0"/>
              <a:t>9/1/2012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80FC3A3-6F99-427B-BCFE-FF54F2B9617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C1757-C3E1-40BA-9398-22B7494D7674}" type="datetimeFigureOut">
              <a:rPr lang="en-US" smtClean="0"/>
              <a:t>9/1/2012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FC3A3-6F99-427B-BCFE-FF54F2B961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C1757-C3E1-40BA-9398-22B7494D7674}" type="datetimeFigureOut">
              <a:rPr lang="en-US" smtClean="0"/>
              <a:t>9/1/2012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FC3A3-6F99-427B-BCFE-FF54F2B961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C1757-C3E1-40BA-9398-22B7494D7674}" type="datetimeFigureOut">
              <a:rPr lang="en-US" smtClean="0"/>
              <a:t>9/1/2012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FC3A3-6F99-427B-BCFE-FF54F2B9617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C1757-C3E1-40BA-9398-22B7494D7674}" type="datetimeFigureOut">
              <a:rPr lang="en-US" smtClean="0"/>
              <a:t>9/1/2012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FC3A3-6F99-427B-BCFE-FF54F2B9617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C1757-C3E1-40BA-9398-22B7494D7674}" type="datetimeFigureOut">
              <a:rPr lang="en-US" smtClean="0"/>
              <a:t>9/1/2012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FC3A3-6F99-427B-BCFE-FF54F2B961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C1757-C3E1-40BA-9398-22B7494D7674}" type="datetimeFigureOut">
              <a:rPr lang="en-US" smtClean="0"/>
              <a:t>9/1/2012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FC3A3-6F99-427B-BCFE-FF54F2B961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C1757-C3E1-40BA-9398-22B7494D7674}" type="datetimeFigureOut">
              <a:rPr lang="en-US" smtClean="0"/>
              <a:t>9/1/2012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FC3A3-6F99-427B-BCFE-FF54F2B961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C1757-C3E1-40BA-9398-22B7494D7674}" type="datetimeFigureOut">
              <a:rPr lang="en-US" smtClean="0"/>
              <a:t>9/1/2012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FC3A3-6F99-427B-BCFE-FF54F2B961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C1757-C3E1-40BA-9398-22B7494D7674}" type="datetimeFigureOut">
              <a:rPr lang="en-US" smtClean="0"/>
              <a:t>9/1/2012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FC3A3-6F99-427B-BCFE-FF54F2B961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C1757-C3E1-40BA-9398-22B7494D7674}" type="datetimeFigureOut">
              <a:rPr lang="en-US" smtClean="0"/>
              <a:t>9/1/2012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FC3A3-6F99-427B-BCFE-FF54F2B961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C1757-C3E1-40BA-9398-22B7494D7674}" type="datetimeFigureOut">
              <a:rPr lang="en-US" smtClean="0"/>
              <a:t>9/1/2012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FC3A3-6F99-427B-BCFE-FF54F2B961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C1757-C3E1-40BA-9398-22B7494D7674}" type="datetimeFigureOut">
              <a:rPr lang="en-US" smtClean="0"/>
              <a:t>9/1/2012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FC3A3-6F99-427B-BCFE-FF54F2B961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C1757-C3E1-40BA-9398-22B7494D7674}" type="datetimeFigureOut">
              <a:rPr lang="en-US" smtClean="0"/>
              <a:t>9/1/2012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FC3A3-6F99-427B-BCFE-FF54F2B961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C1757-C3E1-40BA-9398-22B7494D7674}" type="datetimeFigureOut">
              <a:rPr lang="en-US" smtClean="0"/>
              <a:t>9/1/2012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FC3A3-6F99-427B-BCFE-FF54F2B961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C1757-C3E1-40BA-9398-22B7494D7674}" type="datetimeFigureOut">
              <a:rPr lang="en-US" smtClean="0"/>
              <a:t>9/1/2012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FC3A3-6F99-427B-BCFE-FF54F2B961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C1757-C3E1-40BA-9398-22B7494D7674}" type="datetimeFigureOut">
              <a:rPr lang="en-US" smtClean="0"/>
              <a:t>9/1/2012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FC3A3-6F99-427B-BCFE-FF54F2B961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C1757-C3E1-40BA-9398-22B7494D7674}" type="datetimeFigureOut">
              <a:rPr lang="en-US" smtClean="0"/>
              <a:t>9/1/2012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FC3A3-6F99-427B-BCFE-FF54F2B961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C1757-C3E1-40BA-9398-22B7494D7674}" type="datetimeFigureOut">
              <a:rPr lang="en-US" smtClean="0"/>
              <a:t>9/1/2012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FC3A3-6F99-427B-BCFE-FF54F2B961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C1757-C3E1-40BA-9398-22B7494D7674}" type="datetimeFigureOut">
              <a:rPr lang="en-US" smtClean="0"/>
              <a:t>9/1/2012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FC3A3-6F99-427B-BCFE-FF54F2B9617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2C7C1757-C3E1-40BA-9398-22B7494D7674}" type="datetimeFigureOut">
              <a:rPr lang="en-US" smtClean="0"/>
              <a:t>9/1/2012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C80FC3A3-6F99-427B-BCFE-FF54F2B9617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71700"/>
            <a:ext cx="9144000" cy="25146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/>
          <a:p>
            <a:r>
              <a:rPr lang="en-US" sz="60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 the Bible Get Slavery Wrong?</a:t>
            </a:r>
            <a:br>
              <a:rPr lang="en-US" sz="60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2</a:t>
            </a:r>
            <a:endParaRPr lang="en-US" sz="60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Morality of slavery</a:t>
            </a:r>
          </a:p>
          <a:p>
            <a:r>
              <a:rPr lang="en-US" sz="3200" dirty="0" smtClean="0"/>
              <a:t>Hebrew and Greek</a:t>
            </a:r>
          </a:p>
          <a:p>
            <a:r>
              <a:rPr lang="en-US" sz="3200" dirty="0" smtClean="0"/>
              <a:t>Bible slavery ≠ American slavery</a:t>
            </a:r>
          </a:p>
          <a:p>
            <a:r>
              <a:rPr lang="en-US" sz="3200" dirty="0" smtClean="0"/>
              <a:t>Hebrew not enslaved for life</a:t>
            </a:r>
          </a:p>
          <a:p>
            <a:r>
              <a:rPr lang="en-US" sz="3200" dirty="0" smtClean="0"/>
              <a:t>Slavery as a punishment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Slavery during the 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Rules of slavery not discussed in detail</a:t>
            </a:r>
          </a:p>
          <a:p>
            <a:r>
              <a:rPr lang="en-US" sz="2800" dirty="0"/>
              <a:t>Eph. 6:5-9, Col. 3:22-25, I Tim. 6:1-2, 13, Titus </a:t>
            </a:r>
            <a:r>
              <a:rPr lang="en-US" sz="2800" dirty="0" smtClean="0"/>
              <a:t>2:9-10</a:t>
            </a:r>
          </a:p>
          <a:p>
            <a:pPr lvl="1"/>
            <a:r>
              <a:rPr lang="en-US" sz="2400" dirty="0" smtClean="0"/>
              <a:t>Serve to bring glory to God</a:t>
            </a:r>
          </a:p>
          <a:p>
            <a:pPr lvl="1"/>
            <a:r>
              <a:rPr lang="en-US" sz="2400" dirty="0" smtClean="0"/>
              <a:t>Masters were to treat with respect</a:t>
            </a:r>
          </a:p>
          <a:p>
            <a:pPr lvl="1"/>
            <a:r>
              <a:rPr lang="en-US" sz="2400" dirty="0" smtClean="0"/>
              <a:t>Believing slaves served believing masters</a:t>
            </a:r>
          </a:p>
          <a:p>
            <a:r>
              <a:rPr lang="en-US" sz="2800" dirty="0" smtClean="0"/>
              <a:t>Used as an analogy to compare relationships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 are all Slaves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Either to sin or to Christ</a:t>
            </a:r>
          </a:p>
          <a:p>
            <a:pPr lvl="1"/>
            <a:r>
              <a:rPr lang="en-US" sz="2000" dirty="0"/>
              <a:t>John </a:t>
            </a:r>
            <a:r>
              <a:rPr lang="en-US" sz="2000" dirty="0" smtClean="0"/>
              <a:t>8:33-36, Gal</a:t>
            </a:r>
            <a:r>
              <a:rPr lang="en-US" sz="2000" dirty="0"/>
              <a:t>. </a:t>
            </a:r>
            <a:r>
              <a:rPr lang="en-US" sz="2000" dirty="0" smtClean="0"/>
              <a:t>5:1, I </a:t>
            </a:r>
            <a:r>
              <a:rPr lang="en-US" sz="2000" dirty="0"/>
              <a:t>Cor. </a:t>
            </a:r>
            <a:r>
              <a:rPr lang="en-US" sz="2000" dirty="0" smtClean="0"/>
              <a:t>4:1-2</a:t>
            </a:r>
          </a:p>
          <a:p>
            <a:r>
              <a:rPr lang="en-US" dirty="0" smtClean="0"/>
              <a:t>Christ embodied the concept of servitude</a:t>
            </a:r>
          </a:p>
          <a:p>
            <a:pPr lvl="1"/>
            <a:r>
              <a:rPr lang="en-US" sz="2000" dirty="0"/>
              <a:t>Matthew </a:t>
            </a:r>
            <a:r>
              <a:rPr lang="en-US" sz="2000" dirty="0" smtClean="0"/>
              <a:t>20:26-28</a:t>
            </a:r>
          </a:p>
          <a:p>
            <a:pPr lvl="1"/>
            <a:r>
              <a:rPr lang="en-US" sz="2000" dirty="0"/>
              <a:t>Philippians </a:t>
            </a:r>
            <a:r>
              <a:rPr lang="en-US" sz="2000" dirty="0" smtClean="0"/>
              <a:t>2:3-9</a:t>
            </a:r>
          </a:p>
          <a:p>
            <a:r>
              <a:rPr lang="en-US" dirty="0" smtClean="0"/>
              <a:t>Humility results in exaltation</a:t>
            </a:r>
          </a:p>
          <a:p>
            <a:pPr lvl="1"/>
            <a:r>
              <a:rPr lang="en-US" sz="2000" dirty="0"/>
              <a:t>Matt. </a:t>
            </a:r>
            <a:r>
              <a:rPr lang="en-US" sz="2000" dirty="0" smtClean="0"/>
              <a:t>19:29-30</a:t>
            </a:r>
          </a:p>
          <a:p>
            <a:pPr lvl="1"/>
            <a:r>
              <a:rPr lang="en-US" sz="2000" dirty="0"/>
              <a:t>Mark </a:t>
            </a:r>
            <a:r>
              <a:rPr lang="en-US" sz="2000" dirty="0" smtClean="0"/>
              <a:t>10:42-45</a:t>
            </a:r>
          </a:p>
          <a:p>
            <a:r>
              <a:rPr lang="en-US" dirty="0" smtClean="0"/>
              <a:t>A faithful slave brings glory to God</a:t>
            </a:r>
          </a:p>
          <a:p>
            <a:pPr lvl="1"/>
            <a:r>
              <a:rPr lang="en-US" sz="2000" dirty="0"/>
              <a:t>I Cor. 7:20-23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Philemon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Vs. 1 – Paul the prisoner</a:t>
            </a:r>
          </a:p>
          <a:p>
            <a:r>
              <a:rPr lang="en-US" sz="2800" dirty="0" smtClean="0"/>
              <a:t>Vs. 4-9 – Philemon was an upright man</a:t>
            </a:r>
          </a:p>
          <a:p>
            <a:r>
              <a:rPr lang="en-US" sz="2800" dirty="0" smtClean="0"/>
              <a:t>Onesimus made major changes</a:t>
            </a:r>
          </a:p>
          <a:p>
            <a:r>
              <a:rPr lang="en-US" sz="2800" dirty="0" smtClean="0"/>
              <a:t>Paul asked that Onesimus be received as a brother</a:t>
            </a:r>
          </a:p>
          <a:p>
            <a:r>
              <a:rPr lang="en-US" sz="2800" dirty="0" smtClean="0"/>
              <a:t>God had a plan for Onesimus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5343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167</Words>
  <Application>Microsoft Office PowerPoint</Application>
  <PresentationFormat>On-screen Show (4:3)</PresentationFormat>
  <Paragraphs>31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Sketchbook</vt:lpstr>
      <vt:lpstr>Did the Bible Get Slavery Wrong? Part 2</vt:lpstr>
      <vt:lpstr>Review</vt:lpstr>
      <vt:lpstr>Slavery during the NT</vt:lpstr>
      <vt:lpstr>We are all Slaves</vt:lpstr>
      <vt:lpstr>Philemon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 the Bible Get Slavery Wrong? Part 2</dc:title>
  <dc:creator>Murray</dc:creator>
  <cp:lastModifiedBy>Dwade</cp:lastModifiedBy>
  <cp:revision>4</cp:revision>
  <cp:lastPrinted>2012-09-02T02:47:32Z</cp:lastPrinted>
  <dcterms:created xsi:type="dcterms:W3CDTF">2012-09-01T01:13:41Z</dcterms:created>
  <dcterms:modified xsi:type="dcterms:W3CDTF">2012-09-02T02:50:20Z</dcterms:modified>
</cp:coreProperties>
</file>