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77" r:id="rId3"/>
    <p:sldId id="278" r:id="rId4"/>
    <p:sldId id="257" r:id="rId5"/>
    <p:sldId id="280" r:id="rId6"/>
    <p:sldId id="279" r:id="rId7"/>
    <p:sldId id="281" r:id="rId8"/>
    <p:sldId id="282" r:id="rId9"/>
    <p:sldId id="283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100" d="100"/>
          <a:sy n="100" d="100"/>
        </p:scale>
        <p:origin x="1014" y="42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6/8/2014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6/8/2014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6/8/2014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6/8/2014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6/8/2014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6/8/2014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6/8/2014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/>
              <a:pPr/>
              <a:t>6/8/2014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2" y="171450"/>
            <a:ext cx="9753600" cy="651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105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emotions do you feel?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Sadness?</a:t>
            </a:r>
          </a:p>
          <a:p>
            <a:r>
              <a:rPr lang="en-US" dirty="0" smtClean="0"/>
              <a:t>Regret?</a:t>
            </a:r>
          </a:p>
          <a:p>
            <a:r>
              <a:rPr lang="en-US" dirty="0" smtClean="0"/>
              <a:t>Sympathy for the family and friends?</a:t>
            </a:r>
          </a:p>
          <a:p>
            <a:r>
              <a:rPr lang="en-US" dirty="0" smtClean="0"/>
              <a:t>For me it brings out anger</a:t>
            </a:r>
          </a:p>
          <a:p>
            <a:pPr lvl="1"/>
            <a:r>
              <a:rPr lang="en-US" dirty="0" smtClean="0"/>
              <a:t>His life was taken because of one bad decision</a:t>
            </a:r>
          </a:p>
          <a:p>
            <a:pPr lvl="1"/>
            <a:r>
              <a:rPr lang="en-US" dirty="0" smtClean="0"/>
              <a:t>How different his life could have been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Taking Advantage of God’s Grace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Grace?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 range of teachings regarding grace</a:t>
            </a:r>
          </a:p>
          <a:p>
            <a:pPr lvl="1"/>
            <a:r>
              <a:rPr lang="en-US" dirty="0" smtClean="0"/>
              <a:t>We may neglect it’s importance if we become caught up it in the letter of the Law</a:t>
            </a:r>
          </a:p>
          <a:p>
            <a:r>
              <a:rPr lang="en-US" dirty="0" smtClean="0"/>
              <a:t>Basis of grace is love</a:t>
            </a:r>
          </a:p>
          <a:p>
            <a:pPr lvl="1"/>
            <a:r>
              <a:rPr lang="en-US" dirty="0" smtClean="0"/>
              <a:t>Titus 2:11-14, 2 Tim. 1:8-11</a:t>
            </a:r>
          </a:p>
          <a:p>
            <a:r>
              <a:rPr lang="en-US" dirty="0" smtClean="0"/>
              <a:t>The gift of grace is voluntary</a:t>
            </a:r>
          </a:p>
          <a:p>
            <a:pPr lvl="1"/>
            <a:r>
              <a:rPr lang="en-US" dirty="0" smtClean="0"/>
              <a:t>Often hear of lavish gifts given for personal gain</a:t>
            </a:r>
          </a:p>
          <a:p>
            <a:pPr lvl="1"/>
            <a:r>
              <a:rPr lang="en-US" dirty="0" smtClean="0"/>
              <a:t>Jesus’ death was not forced, it was completely for us</a:t>
            </a:r>
          </a:p>
          <a:p>
            <a:pPr lvl="1"/>
            <a:r>
              <a:rPr lang="en-US" dirty="0" smtClean="0"/>
              <a:t>Rom. 11:6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7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to Take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use God’s grace to live our lives the way we </a:t>
            </a:r>
            <a:r>
              <a:rPr lang="en-US" dirty="0" smtClean="0"/>
              <a:t>want</a:t>
            </a:r>
          </a:p>
          <a:p>
            <a:r>
              <a:rPr lang="en-US" dirty="0" smtClean="0"/>
              <a:t>Law of grace &gt; breaking commandments</a:t>
            </a:r>
          </a:p>
          <a:p>
            <a:r>
              <a:rPr lang="en-US" dirty="0" smtClean="0"/>
              <a:t>Rom. 5:20-21, 6:1-7, 12:15</a:t>
            </a:r>
          </a:p>
          <a:p>
            <a:r>
              <a:rPr lang="en-US" dirty="0" smtClean="0"/>
              <a:t>The grace of God is not an excuse for sin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3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to Take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compelled to remove sin from our lives</a:t>
            </a:r>
          </a:p>
          <a:p>
            <a:r>
              <a:rPr lang="en-US" dirty="0" smtClean="0"/>
              <a:t>Ezra 9:5-15</a:t>
            </a:r>
          </a:p>
          <a:p>
            <a:pPr lvl="1"/>
            <a:r>
              <a:rPr lang="en-US" dirty="0" smtClean="0"/>
              <a:t>Israel had ignored the Law and married into idolatry</a:t>
            </a:r>
          </a:p>
          <a:p>
            <a:pPr lvl="1"/>
            <a:r>
              <a:rPr lang="en-US" dirty="0" smtClean="0"/>
              <a:t>Ezra refused to ignore this issue </a:t>
            </a:r>
          </a:p>
          <a:p>
            <a:r>
              <a:rPr lang="en-US" dirty="0" smtClean="0"/>
              <a:t>Prayer of the tax collector Luke 18:13-14</a:t>
            </a:r>
          </a:p>
        </p:txBody>
      </p:sp>
    </p:spTree>
    <p:extLst>
      <p:ext uri="{BB962C8B-B14F-4D97-AF65-F5344CB8AC3E}">
        <p14:creationId xmlns:p14="http://schemas.microsoft.com/office/powerpoint/2010/main" val="174844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everything needed to succeed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something in your life that you can’t give up?</a:t>
            </a:r>
          </a:p>
          <a:p>
            <a:r>
              <a:rPr lang="en-US" dirty="0" smtClean="0"/>
              <a:t>Mark 10:17-22 – Rich young ruler</a:t>
            </a:r>
          </a:p>
          <a:p>
            <a:pPr lvl="1"/>
            <a:r>
              <a:rPr lang="en-US" dirty="0" smtClean="0"/>
              <a:t>He failed to take hold of the grace of God</a:t>
            </a:r>
          </a:p>
          <a:p>
            <a:r>
              <a:rPr lang="en-US" dirty="0" smtClean="0"/>
              <a:t>Failure requires change, not ignorance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96012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/>
              <a:t>Eph. 2:4-10 – </a:t>
            </a:r>
            <a:r>
              <a:rPr lang="en-US" sz="2800" b="1" i="1" dirty="0" smtClean="0">
                <a:solidFill>
                  <a:schemeClr val="accent1"/>
                </a:solidFill>
              </a:rPr>
              <a:t>4 </a:t>
            </a:r>
            <a:r>
              <a:rPr lang="en-US" sz="2800" i="1" dirty="0" smtClean="0"/>
              <a:t>But </a:t>
            </a:r>
            <a:r>
              <a:rPr lang="en-US" sz="2800" i="1" dirty="0"/>
              <a:t>God, being rich in mercy, because of His great love with which He loved us, </a:t>
            </a:r>
            <a:r>
              <a:rPr lang="en-US" sz="2800" b="1" i="1" dirty="0" smtClean="0">
                <a:solidFill>
                  <a:schemeClr val="accent1"/>
                </a:solidFill>
              </a:rPr>
              <a:t>5 </a:t>
            </a:r>
            <a:r>
              <a:rPr lang="en-US" sz="2800" i="1" dirty="0" smtClean="0"/>
              <a:t>even </a:t>
            </a:r>
            <a:r>
              <a:rPr lang="en-US" sz="2800" i="1" dirty="0"/>
              <a:t>when we were dead in our transgressions, made us alive together with Christ (by grace you have been saved), </a:t>
            </a:r>
            <a:r>
              <a:rPr lang="en-US" sz="2800" b="1" i="1" dirty="0" smtClean="0">
                <a:solidFill>
                  <a:schemeClr val="accent1"/>
                </a:solidFill>
              </a:rPr>
              <a:t>6 </a:t>
            </a:r>
            <a:r>
              <a:rPr lang="en-US" sz="2800" i="1" dirty="0" smtClean="0"/>
              <a:t>and </a:t>
            </a:r>
            <a:r>
              <a:rPr lang="en-US" sz="2800" i="1" dirty="0"/>
              <a:t>raised us up with Him, and seated us with Him in the heavenly places in Christ Jesus, </a:t>
            </a:r>
            <a:r>
              <a:rPr lang="en-US" sz="2800" b="1" i="1" dirty="0" smtClean="0">
                <a:solidFill>
                  <a:schemeClr val="accent1"/>
                </a:solidFill>
              </a:rPr>
              <a:t>7 </a:t>
            </a:r>
            <a:r>
              <a:rPr lang="en-US" sz="2800" i="1" dirty="0" smtClean="0"/>
              <a:t>so </a:t>
            </a:r>
            <a:r>
              <a:rPr lang="en-US" sz="2800" i="1" dirty="0"/>
              <a:t>that in the ages to come He might show the surpassing riches of His grace in kindness toward us in Christ Jesus. </a:t>
            </a:r>
            <a:r>
              <a:rPr lang="en-US" sz="2800" b="1" i="1" dirty="0" smtClean="0">
                <a:solidFill>
                  <a:schemeClr val="accent1"/>
                </a:solidFill>
              </a:rPr>
              <a:t>8 </a:t>
            </a:r>
            <a:r>
              <a:rPr lang="en-US" sz="2800" i="1" dirty="0" smtClean="0"/>
              <a:t>For </a:t>
            </a:r>
            <a:r>
              <a:rPr lang="en-US" sz="2800" i="1" dirty="0"/>
              <a:t>by grace you have been saved through faith; and that not of yourselves, it is the gift of God; </a:t>
            </a:r>
            <a:r>
              <a:rPr lang="en-US" sz="2800" b="1" i="1" dirty="0" smtClean="0">
                <a:solidFill>
                  <a:schemeClr val="accent1"/>
                </a:solidFill>
              </a:rPr>
              <a:t>9 </a:t>
            </a:r>
            <a:r>
              <a:rPr lang="en-US" sz="2800" i="1" dirty="0" smtClean="0"/>
              <a:t>not </a:t>
            </a:r>
            <a:r>
              <a:rPr lang="en-US" sz="2800" i="1" dirty="0"/>
              <a:t>as a result of works, so that no one may boast. </a:t>
            </a:r>
            <a:r>
              <a:rPr lang="en-US" sz="2800" i="1" dirty="0" smtClean="0">
                <a:solidFill>
                  <a:schemeClr val="accent1"/>
                </a:solidFill>
              </a:rPr>
              <a:t>1</a:t>
            </a:r>
            <a:r>
              <a:rPr lang="en-US" sz="2800" b="1" i="1" dirty="0" smtClean="0">
                <a:solidFill>
                  <a:schemeClr val="accent1"/>
                </a:solidFill>
              </a:rPr>
              <a:t>0 </a:t>
            </a:r>
            <a:r>
              <a:rPr lang="en-US" sz="2800" i="1" dirty="0" smtClean="0"/>
              <a:t>For </a:t>
            </a:r>
            <a:r>
              <a:rPr lang="en-US" sz="2800" i="1" dirty="0"/>
              <a:t>we are His workmanship, created in Christ Jesus for good works, which God prepared beforehand so that we would walk in them.</a:t>
            </a:r>
          </a:p>
        </p:txBody>
      </p:sp>
    </p:spTree>
    <p:extLst>
      <p:ext uri="{BB962C8B-B14F-4D97-AF65-F5344CB8AC3E}">
        <p14:creationId xmlns:p14="http://schemas.microsoft.com/office/powerpoint/2010/main" val="380968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0</TotalTime>
  <Words>254</Words>
  <Application>Microsoft Office PowerPoint</Application>
  <PresentationFormat>Custom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Serenity 16x9</vt:lpstr>
      <vt:lpstr>PowerPoint Presentation</vt:lpstr>
      <vt:lpstr>What emotions do you feel?</vt:lpstr>
      <vt:lpstr>Taking Advantage of God’s Grace</vt:lpstr>
      <vt:lpstr>What is Grace?</vt:lpstr>
      <vt:lpstr>Two ways to Take Advantage</vt:lpstr>
      <vt:lpstr>Two ways to Take Advantage</vt:lpstr>
      <vt:lpstr>We have everything needed to succeed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2014-06-07T17:20:50Z</dcterms:created>
  <dcterms:modified xsi:type="dcterms:W3CDTF">2014-06-11T22:33:54Z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