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80" r:id="rId3"/>
    <p:sldId id="282" r:id="rId4"/>
    <p:sldId id="316" r:id="rId5"/>
    <p:sldId id="291" r:id="rId6"/>
    <p:sldId id="290" r:id="rId7"/>
    <p:sldId id="288" r:id="rId8"/>
    <p:sldId id="313" r:id="rId9"/>
    <p:sldId id="317" r:id="rId10"/>
    <p:sldId id="318" r:id="rId11"/>
    <p:sldId id="319" r:id="rId12"/>
    <p:sldId id="320" r:id="rId13"/>
    <p:sldId id="321" r:id="rId14"/>
    <p:sldId id="322" r:id="rId15"/>
    <p:sldId id="296" r:id="rId16"/>
    <p:sldId id="297" r:id="rId17"/>
    <p:sldId id="298" r:id="rId18"/>
    <p:sldId id="299" r:id="rId19"/>
    <p:sldId id="323" r:id="rId20"/>
    <p:sldId id="324" r:id="rId21"/>
    <p:sldId id="303" r:id="rId22"/>
    <p:sldId id="304" r:id="rId23"/>
    <p:sldId id="305" r:id="rId24"/>
    <p:sldId id="306" r:id="rId25"/>
    <p:sldId id="307" r:id="rId26"/>
    <p:sldId id="301" r:id="rId27"/>
    <p:sldId id="309" r:id="rId28"/>
    <p:sldId id="310" r:id="rId29"/>
    <p:sldId id="31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2EC9D1-3DE0-4C56-9A67-7A0F8C12C8D6}" type="datetimeFigureOut">
              <a:rPr lang="en-US" smtClean="0"/>
              <a:t>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DE5DB7-F4A1-4BCC-8F30-319C5BA07A52}" type="slidenum">
              <a:rPr lang="en-US" smtClean="0"/>
              <a:t>‹#›</a:t>
            </a:fld>
            <a:endParaRPr lang="en-US"/>
          </a:p>
        </p:txBody>
      </p:sp>
    </p:spTree>
    <p:extLst>
      <p:ext uri="{BB962C8B-B14F-4D97-AF65-F5344CB8AC3E}">
        <p14:creationId xmlns:p14="http://schemas.microsoft.com/office/powerpoint/2010/main" val="4053578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892372-BB90-42DF-826C-22547EF391DC}" type="datetimeFigureOut">
              <a:rPr lang="en-US" smtClean="0"/>
              <a:t>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01E69-1ABF-45D6-B6ED-32A7D6486C79}" type="slidenum">
              <a:rPr lang="en-US" smtClean="0"/>
              <a:t>‹#›</a:t>
            </a:fld>
            <a:endParaRPr lang="en-US"/>
          </a:p>
        </p:txBody>
      </p:sp>
    </p:spTree>
    <p:extLst>
      <p:ext uri="{BB962C8B-B14F-4D97-AF65-F5344CB8AC3E}">
        <p14:creationId xmlns:p14="http://schemas.microsoft.com/office/powerpoint/2010/main" val="151671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92372-BB90-42DF-826C-22547EF391DC}" type="datetimeFigureOut">
              <a:rPr lang="en-US" smtClean="0"/>
              <a:t>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01E69-1ABF-45D6-B6ED-32A7D6486C79}" type="slidenum">
              <a:rPr lang="en-US" smtClean="0"/>
              <a:t>‹#›</a:t>
            </a:fld>
            <a:endParaRPr lang="en-US"/>
          </a:p>
        </p:txBody>
      </p:sp>
    </p:spTree>
    <p:extLst>
      <p:ext uri="{BB962C8B-B14F-4D97-AF65-F5344CB8AC3E}">
        <p14:creationId xmlns:p14="http://schemas.microsoft.com/office/powerpoint/2010/main" val="222327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92372-BB90-42DF-826C-22547EF391DC}" type="datetimeFigureOut">
              <a:rPr lang="en-US" smtClean="0"/>
              <a:t>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01E69-1ABF-45D6-B6ED-32A7D6486C79}" type="slidenum">
              <a:rPr lang="en-US" smtClean="0"/>
              <a:t>‹#›</a:t>
            </a:fld>
            <a:endParaRPr lang="en-US"/>
          </a:p>
        </p:txBody>
      </p:sp>
    </p:spTree>
    <p:extLst>
      <p:ext uri="{BB962C8B-B14F-4D97-AF65-F5344CB8AC3E}">
        <p14:creationId xmlns:p14="http://schemas.microsoft.com/office/powerpoint/2010/main" val="21394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92372-BB90-42DF-826C-22547EF391DC}" type="datetimeFigureOut">
              <a:rPr lang="en-US" smtClean="0"/>
              <a:t>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01E69-1ABF-45D6-B6ED-32A7D6486C79}" type="slidenum">
              <a:rPr lang="en-US" smtClean="0"/>
              <a:t>‹#›</a:t>
            </a:fld>
            <a:endParaRPr lang="en-US"/>
          </a:p>
        </p:txBody>
      </p:sp>
    </p:spTree>
    <p:extLst>
      <p:ext uri="{BB962C8B-B14F-4D97-AF65-F5344CB8AC3E}">
        <p14:creationId xmlns:p14="http://schemas.microsoft.com/office/powerpoint/2010/main" val="29445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892372-BB90-42DF-826C-22547EF391DC}" type="datetimeFigureOut">
              <a:rPr lang="en-US" smtClean="0"/>
              <a:t>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01E69-1ABF-45D6-B6ED-32A7D6486C79}" type="slidenum">
              <a:rPr lang="en-US" smtClean="0"/>
              <a:t>‹#›</a:t>
            </a:fld>
            <a:endParaRPr lang="en-US"/>
          </a:p>
        </p:txBody>
      </p:sp>
    </p:spTree>
    <p:extLst>
      <p:ext uri="{BB962C8B-B14F-4D97-AF65-F5344CB8AC3E}">
        <p14:creationId xmlns:p14="http://schemas.microsoft.com/office/powerpoint/2010/main" val="2840553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892372-BB90-42DF-826C-22547EF391DC}" type="datetimeFigureOut">
              <a:rPr lang="en-US" smtClean="0"/>
              <a:t>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01E69-1ABF-45D6-B6ED-32A7D6486C79}" type="slidenum">
              <a:rPr lang="en-US" smtClean="0"/>
              <a:t>‹#›</a:t>
            </a:fld>
            <a:endParaRPr lang="en-US"/>
          </a:p>
        </p:txBody>
      </p:sp>
    </p:spTree>
    <p:extLst>
      <p:ext uri="{BB962C8B-B14F-4D97-AF65-F5344CB8AC3E}">
        <p14:creationId xmlns:p14="http://schemas.microsoft.com/office/powerpoint/2010/main" val="63512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892372-BB90-42DF-826C-22547EF391DC}" type="datetimeFigureOut">
              <a:rPr lang="en-US" smtClean="0"/>
              <a:t>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01E69-1ABF-45D6-B6ED-32A7D6486C79}" type="slidenum">
              <a:rPr lang="en-US" smtClean="0"/>
              <a:t>‹#›</a:t>
            </a:fld>
            <a:endParaRPr lang="en-US"/>
          </a:p>
        </p:txBody>
      </p:sp>
    </p:spTree>
    <p:extLst>
      <p:ext uri="{BB962C8B-B14F-4D97-AF65-F5344CB8AC3E}">
        <p14:creationId xmlns:p14="http://schemas.microsoft.com/office/powerpoint/2010/main" val="1116713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892372-BB90-42DF-826C-22547EF391DC}" type="datetimeFigureOut">
              <a:rPr lang="en-US" smtClean="0"/>
              <a:t>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01E69-1ABF-45D6-B6ED-32A7D6486C79}" type="slidenum">
              <a:rPr lang="en-US" smtClean="0"/>
              <a:t>‹#›</a:t>
            </a:fld>
            <a:endParaRPr lang="en-US"/>
          </a:p>
        </p:txBody>
      </p:sp>
    </p:spTree>
    <p:extLst>
      <p:ext uri="{BB962C8B-B14F-4D97-AF65-F5344CB8AC3E}">
        <p14:creationId xmlns:p14="http://schemas.microsoft.com/office/powerpoint/2010/main" val="3480973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92372-BB90-42DF-826C-22547EF391DC}" type="datetimeFigureOut">
              <a:rPr lang="en-US" smtClean="0"/>
              <a:t>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101E69-1ABF-45D6-B6ED-32A7D6486C79}" type="slidenum">
              <a:rPr lang="en-US" smtClean="0"/>
              <a:t>‹#›</a:t>
            </a:fld>
            <a:endParaRPr lang="en-US"/>
          </a:p>
        </p:txBody>
      </p:sp>
    </p:spTree>
    <p:extLst>
      <p:ext uri="{BB962C8B-B14F-4D97-AF65-F5344CB8AC3E}">
        <p14:creationId xmlns:p14="http://schemas.microsoft.com/office/powerpoint/2010/main" val="398659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892372-BB90-42DF-826C-22547EF391DC}" type="datetimeFigureOut">
              <a:rPr lang="en-US" smtClean="0"/>
              <a:t>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01E69-1ABF-45D6-B6ED-32A7D6486C79}" type="slidenum">
              <a:rPr lang="en-US" smtClean="0"/>
              <a:t>‹#›</a:t>
            </a:fld>
            <a:endParaRPr lang="en-US"/>
          </a:p>
        </p:txBody>
      </p:sp>
    </p:spTree>
    <p:extLst>
      <p:ext uri="{BB962C8B-B14F-4D97-AF65-F5344CB8AC3E}">
        <p14:creationId xmlns:p14="http://schemas.microsoft.com/office/powerpoint/2010/main" val="3243734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892372-BB90-42DF-826C-22547EF391DC}" type="datetimeFigureOut">
              <a:rPr lang="en-US" smtClean="0"/>
              <a:t>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01E69-1ABF-45D6-B6ED-32A7D6486C79}" type="slidenum">
              <a:rPr lang="en-US" smtClean="0"/>
              <a:t>‹#›</a:t>
            </a:fld>
            <a:endParaRPr lang="en-US"/>
          </a:p>
        </p:txBody>
      </p:sp>
    </p:spTree>
    <p:extLst>
      <p:ext uri="{BB962C8B-B14F-4D97-AF65-F5344CB8AC3E}">
        <p14:creationId xmlns:p14="http://schemas.microsoft.com/office/powerpoint/2010/main" val="2499505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92372-BB90-42DF-826C-22547EF391DC}" type="datetimeFigureOut">
              <a:rPr lang="en-US" smtClean="0"/>
              <a:t>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01E69-1ABF-45D6-B6ED-32A7D6486C79}" type="slidenum">
              <a:rPr lang="en-US" smtClean="0"/>
              <a:t>‹#›</a:t>
            </a:fld>
            <a:endParaRPr lang="en-US"/>
          </a:p>
        </p:txBody>
      </p:sp>
    </p:spTree>
    <p:extLst>
      <p:ext uri="{BB962C8B-B14F-4D97-AF65-F5344CB8AC3E}">
        <p14:creationId xmlns:p14="http://schemas.microsoft.com/office/powerpoint/2010/main" val="1671047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419695"/>
            <a:ext cx="8686800" cy="1754326"/>
          </a:xfrm>
          <a:prstGeom prst="rect">
            <a:avLst/>
          </a:prstGeom>
          <a:noFill/>
          <a:ln>
            <a:solidFill>
              <a:schemeClr val="tx1"/>
            </a:solidFill>
          </a:ln>
        </p:spPr>
        <p:txBody>
          <a:bodyPr wrap="square" rtlCol="0">
            <a:spAutoFit/>
          </a:bodyPr>
          <a:lstStyle/>
          <a:p>
            <a:pPr algn="ctr"/>
            <a:r>
              <a:rPr lang="en-US" sz="5400" b="1" dirty="0" smtClean="0"/>
              <a:t>THE WORD OF GOD IS ALL</a:t>
            </a:r>
            <a:r>
              <a:rPr lang="en-US" sz="5400" b="1" u="sng" dirty="0" smtClean="0"/>
              <a:t> </a:t>
            </a:r>
            <a:r>
              <a:rPr lang="en-US" sz="5400" b="1" dirty="0" smtClean="0"/>
              <a:t>WE NEED!</a:t>
            </a:r>
            <a:endParaRPr lang="en-US" sz="5400" b="1" dirty="0"/>
          </a:p>
        </p:txBody>
      </p:sp>
      <p:sp>
        <p:nvSpPr>
          <p:cNvPr id="3" name="TextBox 2"/>
          <p:cNvSpPr txBox="1"/>
          <p:nvPr/>
        </p:nvSpPr>
        <p:spPr>
          <a:xfrm>
            <a:off x="225188" y="2667000"/>
            <a:ext cx="8686800" cy="1446550"/>
          </a:xfrm>
          <a:prstGeom prst="rect">
            <a:avLst/>
          </a:prstGeom>
          <a:noFill/>
        </p:spPr>
        <p:txBody>
          <a:bodyPr wrap="square" rtlCol="0">
            <a:spAutoFit/>
          </a:bodyPr>
          <a:lstStyle/>
          <a:p>
            <a:pPr algn="ctr"/>
            <a:r>
              <a:rPr lang="en-US" sz="4400" b="1" dirty="0" smtClean="0">
                <a:solidFill>
                  <a:srgbClr val="FFFF00"/>
                </a:solidFill>
              </a:rPr>
              <a:t>God’s Word is the Christian’s Instruction Manual</a:t>
            </a:r>
            <a:endParaRPr lang="en-US" sz="4400" b="1" dirty="0">
              <a:solidFill>
                <a:srgbClr val="FFFF00"/>
              </a:solidFill>
            </a:endParaRPr>
          </a:p>
        </p:txBody>
      </p:sp>
    </p:spTree>
    <p:extLst>
      <p:ext uri="{BB962C8B-B14F-4D97-AF65-F5344CB8AC3E}">
        <p14:creationId xmlns:p14="http://schemas.microsoft.com/office/powerpoint/2010/main" val="269425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75467"/>
            <a:ext cx="8305800" cy="1077218"/>
          </a:xfrm>
          <a:prstGeom prst="rect">
            <a:avLst/>
          </a:prstGeom>
          <a:solidFill>
            <a:srgbClr val="002060"/>
          </a:solidFill>
        </p:spPr>
        <p:txBody>
          <a:bodyPr wrap="square" rtlCol="0">
            <a:spAutoFit/>
          </a:bodyPr>
          <a:lstStyle/>
          <a:p>
            <a:r>
              <a:rPr lang="en-US" sz="3200" b="1" dirty="0">
                <a:solidFill>
                  <a:schemeClr val="bg1"/>
                </a:solidFill>
              </a:rPr>
              <a:t>John 17:17 (NKJV) </a:t>
            </a:r>
          </a:p>
          <a:p>
            <a:r>
              <a:rPr lang="en-US" sz="3200" dirty="0">
                <a:solidFill>
                  <a:schemeClr val="bg1"/>
                </a:solidFill>
              </a:rPr>
              <a:t>Sanctify them by Your truth. Your word is truth. </a:t>
            </a:r>
          </a:p>
        </p:txBody>
      </p:sp>
    </p:spTree>
    <p:extLst>
      <p:ext uri="{BB962C8B-B14F-4D97-AF65-F5344CB8AC3E}">
        <p14:creationId xmlns:p14="http://schemas.microsoft.com/office/powerpoint/2010/main" val="3964995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75467"/>
            <a:ext cx="8305800" cy="2554545"/>
          </a:xfrm>
          <a:prstGeom prst="rect">
            <a:avLst/>
          </a:prstGeom>
          <a:solidFill>
            <a:srgbClr val="002060"/>
          </a:solidFill>
        </p:spPr>
        <p:txBody>
          <a:bodyPr wrap="square" rtlCol="0">
            <a:spAutoFit/>
          </a:bodyPr>
          <a:lstStyle/>
          <a:p>
            <a:r>
              <a:rPr lang="en-US" sz="3200" b="1" dirty="0">
                <a:solidFill>
                  <a:schemeClr val="bg1"/>
                </a:solidFill>
              </a:rPr>
              <a:t>Luke 22:61 (NKJV) </a:t>
            </a:r>
          </a:p>
          <a:p>
            <a:r>
              <a:rPr lang="en-US" sz="3200" dirty="0">
                <a:solidFill>
                  <a:schemeClr val="bg1"/>
                </a:solidFill>
              </a:rPr>
              <a:t>And the Lord turned and looked at Peter. And Peter remembered the word of the Lord, how He had said to him, "Before the rooster crows, you will deny Me three times." </a:t>
            </a:r>
          </a:p>
        </p:txBody>
      </p:sp>
    </p:spTree>
    <p:extLst>
      <p:ext uri="{BB962C8B-B14F-4D97-AF65-F5344CB8AC3E}">
        <p14:creationId xmlns:p14="http://schemas.microsoft.com/office/powerpoint/2010/main" val="204658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75467"/>
            <a:ext cx="8305800" cy="2062103"/>
          </a:xfrm>
          <a:prstGeom prst="rect">
            <a:avLst/>
          </a:prstGeom>
          <a:solidFill>
            <a:srgbClr val="002060"/>
          </a:solidFill>
        </p:spPr>
        <p:txBody>
          <a:bodyPr wrap="square" rtlCol="0">
            <a:spAutoFit/>
          </a:bodyPr>
          <a:lstStyle/>
          <a:p>
            <a:r>
              <a:rPr lang="en-US" sz="3200" b="1" dirty="0">
                <a:solidFill>
                  <a:schemeClr val="bg1"/>
                </a:solidFill>
              </a:rPr>
              <a:t>Acts 11:16 (NKJV) </a:t>
            </a:r>
          </a:p>
          <a:p>
            <a:r>
              <a:rPr lang="en-US" sz="3200" dirty="0">
                <a:solidFill>
                  <a:schemeClr val="bg1"/>
                </a:solidFill>
              </a:rPr>
              <a:t>Then I remembered the word of the Lord, how He said, 'John indeed baptized with water, but you shall be baptized with the Holy Spirit.' </a:t>
            </a:r>
          </a:p>
        </p:txBody>
      </p:sp>
    </p:spTree>
    <p:extLst>
      <p:ext uri="{BB962C8B-B14F-4D97-AF65-F5344CB8AC3E}">
        <p14:creationId xmlns:p14="http://schemas.microsoft.com/office/powerpoint/2010/main" val="1972555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75467"/>
            <a:ext cx="8305800" cy="2062103"/>
          </a:xfrm>
          <a:prstGeom prst="rect">
            <a:avLst/>
          </a:prstGeom>
          <a:solidFill>
            <a:srgbClr val="002060"/>
          </a:solidFill>
        </p:spPr>
        <p:txBody>
          <a:bodyPr wrap="square" rtlCol="0">
            <a:spAutoFit/>
          </a:bodyPr>
          <a:lstStyle/>
          <a:p>
            <a:r>
              <a:rPr lang="en-US" sz="3200" b="1" dirty="0">
                <a:solidFill>
                  <a:schemeClr val="bg1"/>
                </a:solidFill>
              </a:rPr>
              <a:t>Acts 15:35 (NKJV) </a:t>
            </a:r>
          </a:p>
          <a:p>
            <a:r>
              <a:rPr lang="en-US" sz="3200" dirty="0">
                <a:solidFill>
                  <a:schemeClr val="bg1"/>
                </a:solidFill>
              </a:rPr>
              <a:t>Paul and Barnabas also remained in Antioch, teaching and preaching the word of the Lord, with many others also. </a:t>
            </a:r>
          </a:p>
        </p:txBody>
      </p:sp>
    </p:spTree>
    <p:extLst>
      <p:ext uri="{BB962C8B-B14F-4D97-AF65-F5344CB8AC3E}">
        <p14:creationId xmlns:p14="http://schemas.microsoft.com/office/powerpoint/2010/main" val="3005900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75467"/>
            <a:ext cx="8305800" cy="1569660"/>
          </a:xfrm>
          <a:prstGeom prst="rect">
            <a:avLst/>
          </a:prstGeom>
          <a:solidFill>
            <a:srgbClr val="002060"/>
          </a:solidFill>
        </p:spPr>
        <p:txBody>
          <a:bodyPr wrap="square" rtlCol="0">
            <a:spAutoFit/>
          </a:bodyPr>
          <a:lstStyle/>
          <a:p>
            <a:r>
              <a:rPr lang="en-US" sz="3200" b="1" dirty="0">
                <a:solidFill>
                  <a:schemeClr val="bg1"/>
                </a:solidFill>
              </a:rPr>
              <a:t>Acts 18:11 (NKJV) </a:t>
            </a:r>
          </a:p>
          <a:p>
            <a:r>
              <a:rPr lang="en-US" sz="3200" dirty="0">
                <a:solidFill>
                  <a:schemeClr val="bg1"/>
                </a:solidFill>
              </a:rPr>
              <a:t>And he continued there a year and six months, teaching the word of God among them. </a:t>
            </a:r>
          </a:p>
        </p:txBody>
      </p:sp>
    </p:spTree>
    <p:extLst>
      <p:ext uri="{BB962C8B-B14F-4D97-AF65-F5344CB8AC3E}">
        <p14:creationId xmlns:p14="http://schemas.microsoft.com/office/powerpoint/2010/main" val="2307689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67000"/>
            <a:ext cx="8305800" cy="1569660"/>
          </a:xfrm>
          <a:prstGeom prst="rect">
            <a:avLst/>
          </a:prstGeom>
          <a:solidFill>
            <a:srgbClr val="002060"/>
          </a:solidFill>
        </p:spPr>
        <p:txBody>
          <a:bodyPr wrap="square" rtlCol="0">
            <a:spAutoFit/>
          </a:bodyPr>
          <a:lstStyle/>
          <a:p>
            <a:r>
              <a:rPr lang="en-US" sz="3200" b="1" dirty="0">
                <a:solidFill>
                  <a:schemeClr val="bg1"/>
                </a:solidFill>
              </a:rPr>
              <a:t>Romans 10:17 (NKJV) </a:t>
            </a:r>
          </a:p>
          <a:p>
            <a:r>
              <a:rPr lang="en-US" sz="3200" dirty="0" smtClean="0">
                <a:solidFill>
                  <a:schemeClr val="bg1"/>
                </a:solidFill>
              </a:rPr>
              <a:t>So </a:t>
            </a:r>
            <a:r>
              <a:rPr lang="en-US" sz="3200" dirty="0">
                <a:solidFill>
                  <a:schemeClr val="bg1"/>
                </a:solidFill>
              </a:rPr>
              <a:t>then faith comes by hearing, and hearing by the word of </a:t>
            </a:r>
            <a:r>
              <a:rPr lang="en-US" sz="3200" dirty="0" smtClean="0">
                <a:solidFill>
                  <a:schemeClr val="bg1"/>
                </a:solidFill>
              </a:rPr>
              <a:t>God (Christ-ESV). </a:t>
            </a:r>
            <a:endParaRPr lang="en-US" sz="3200" dirty="0">
              <a:solidFill>
                <a:schemeClr val="bg1"/>
              </a:solidFill>
            </a:endParaRPr>
          </a:p>
        </p:txBody>
      </p:sp>
    </p:spTree>
    <p:extLst>
      <p:ext uri="{BB962C8B-B14F-4D97-AF65-F5344CB8AC3E}">
        <p14:creationId xmlns:p14="http://schemas.microsoft.com/office/powerpoint/2010/main" val="2096964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67000"/>
            <a:ext cx="8305800" cy="1569660"/>
          </a:xfrm>
          <a:prstGeom prst="rect">
            <a:avLst/>
          </a:prstGeom>
          <a:solidFill>
            <a:srgbClr val="002060"/>
          </a:solidFill>
        </p:spPr>
        <p:txBody>
          <a:bodyPr wrap="square" rtlCol="0">
            <a:spAutoFit/>
          </a:bodyPr>
          <a:lstStyle/>
          <a:p>
            <a:r>
              <a:rPr lang="en-US" sz="3200" b="1" dirty="0">
                <a:solidFill>
                  <a:schemeClr val="bg1"/>
                </a:solidFill>
              </a:rPr>
              <a:t>Ephesians 6:17 (NKJV) </a:t>
            </a:r>
          </a:p>
          <a:p>
            <a:r>
              <a:rPr lang="en-US" sz="3200" dirty="0" smtClean="0">
                <a:solidFill>
                  <a:schemeClr val="bg1"/>
                </a:solidFill>
              </a:rPr>
              <a:t>And </a:t>
            </a:r>
            <a:r>
              <a:rPr lang="en-US" sz="3200" dirty="0">
                <a:solidFill>
                  <a:schemeClr val="bg1"/>
                </a:solidFill>
              </a:rPr>
              <a:t>take the helmet of salvation, and the sword of the Spirit, which is the word of God; </a:t>
            </a:r>
          </a:p>
        </p:txBody>
      </p:sp>
    </p:spTree>
    <p:extLst>
      <p:ext uri="{BB962C8B-B14F-4D97-AF65-F5344CB8AC3E}">
        <p14:creationId xmlns:p14="http://schemas.microsoft.com/office/powerpoint/2010/main" val="3801414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67000"/>
            <a:ext cx="8305800" cy="2554545"/>
          </a:xfrm>
          <a:prstGeom prst="rect">
            <a:avLst/>
          </a:prstGeom>
          <a:solidFill>
            <a:srgbClr val="002060"/>
          </a:solidFill>
        </p:spPr>
        <p:txBody>
          <a:bodyPr wrap="square" rtlCol="0">
            <a:spAutoFit/>
          </a:bodyPr>
          <a:lstStyle/>
          <a:p>
            <a:r>
              <a:rPr lang="en-US" sz="3200" b="1" dirty="0">
                <a:solidFill>
                  <a:schemeClr val="bg1"/>
                </a:solidFill>
              </a:rPr>
              <a:t>1 Timothy </a:t>
            </a:r>
            <a:r>
              <a:rPr lang="en-US" sz="3200" b="1" dirty="0" smtClean="0">
                <a:solidFill>
                  <a:schemeClr val="bg1"/>
                </a:solidFill>
              </a:rPr>
              <a:t>4:12-13 </a:t>
            </a:r>
            <a:r>
              <a:rPr lang="en-US" sz="3200" b="1" dirty="0">
                <a:solidFill>
                  <a:schemeClr val="bg1"/>
                </a:solidFill>
              </a:rPr>
              <a:t>(NKJV) </a:t>
            </a:r>
          </a:p>
          <a:p>
            <a:r>
              <a:rPr lang="en-US" sz="3200" dirty="0" smtClean="0">
                <a:solidFill>
                  <a:schemeClr val="bg1"/>
                </a:solidFill>
              </a:rPr>
              <a:t>Let </a:t>
            </a:r>
            <a:r>
              <a:rPr lang="en-US" sz="3200" dirty="0">
                <a:solidFill>
                  <a:schemeClr val="bg1"/>
                </a:solidFill>
              </a:rPr>
              <a:t>no one despise your youth, but be an example to the believers in word, in conduct, in love, in spirit, in faith, in purity. </a:t>
            </a:r>
            <a:r>
              <a:rPr lang="en-US" sz="3200" dirty="0" smtClean="0">
                <a:solidFill>
                  <a:schemeClr val="bg1"/>
                </a:solidFill>
              </a:rPr>
              <a:t>Till </a:t>
            </a:r>
            <a:r>
              <a:rPr lang="en-US" sz="3200" dirty="0">
                <a:solidFill>
                  <a:schemeClr val="bg1"/>
                </a:solidFill>
              </a:rPr>
              <a:t>I come, give attention to reading, to exhortation, to doctrine. </a:t>
            </a:r>
          </a:p>
        </p:txBody>
      </p:sp>
    </p:spTree>
    <p:extLst>
      <p:ext uri="{BB962C8B-B14F-4D97-AF65-F5344CB8AC3E}">
        <p14:creationId xmlns:p14="http://schemas.microsoft.com/office/powerpoint/2010/main" val="1723486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67000"/>
            <a:ext cx="8305800" cy="3539430"/>
          </a:xfrm>
          <a:prstGeom prst="rect">
            <a:avLst/>
          </a:prstGeom>
          <a:solidFill>
            <a:srgbClr val="002060"/>
          </a:solidFill>
        </p:spPr>
        <p:txBody>
          <a:bodyPr wrap="square" rtlCol="0">
            <a:spAutoFit/>
          </a:bodyPr>
          <a:lstStyle/>
          <a:p>
            <a:r>
              <a:rPr lang="en-US" sz="3200" b="1" dirty="0">
                <a:solidFill>
                  <a:schemeClr val="bg1"/>
                </a:solidFill>
              </a:rPr>
              <a:t>1 Timothy </a:t>
            </a:r>
            <a:r>
              <a:rPr lang="en-US" sz="3200" b="1" dirty="0" smtClean="0">
                <a:solidFill>
                  <a:schemeClr val="bg1"/>
                </a:solidFill>
              </a:rPr>
              <a:t>4:15-16 </a:t>
            </a:r>
            <a:r>
              <a:rPr lang="en-US" sz="3200" b="1" dirty="0">
                <a:solidFill>
                  <a:schemeClr val="bg1"/>
                </a:solidFill>
              </a:rPr>
              <a:t>(NKJV) </a:t>
            </a:r>
          </a:p>
          <a:p>
            <a:r>
              <a:rPr lang="en-US" sz="3200" dirty="0" smtClean="0">
                <a:solidFill>
                  <a:schemeClr val="bg1"/>
                </a:solidFill>
              </a:rPr>
              <a:t>Meditate (Practice-ESV) </a:t>
            </a:r>
            <a:r>
              <a:rPr lang="en-US" sz="3200" dirty="0">
                <a:solidFill>
                  <a:schemeClr val="bg1"/>
                </a:solidFill>
              </a:rPr>
              <a:t>on these things; </a:t>
            </a:r>
            <a:r>
              <a:rPr lang="en-US" sz="3200" dirty="0" smtClean="0">
                <a:solidFill>
                  <a:schemeClr val="bg1"/>
                </a:solidFill>
              </a:rPr>
              <a:t>give (immerse-ESV) </a:t>
            </a:r>
            <a:r>
              <a:rPr lang="en-US" sz="3200" dirty="0">
                <a:solidFill>
                  <a:schemeClr val="bg1"/>
                </a:solidFill>
              </a:rPr>
              <a:t>yourself </a:t>
            </a:r>
            <a:r>
              <a:rPr lang="en-US" sz="3200" dirty="0" smtClean="0">
                <a:solidFill>
                  <a:schemeClr val="bg1"/>
                </a:solidFill>
              </a:rPr>
              <a:t>entirely </a:t>
            </a:r>
            <a:r>
              <a:rPr lang="en-US" sz="3200" dirty="0">
                <a:solidFill>
                  <a:schemeClr val="bg1"/>
                </a:solidFill>
              </a:rPr>
              <a:t>to them, that your progress may be evident to all. </a:t>
            </a:r>
            <a:r>
              <a:rPr lang="en-US" sz="3200" dirty="0" smtClean="0">
                <a:solidFill>
                  <a:schemeClr val="bg1"/>
                </a:solidFill>
              </a:rPr>
              <a:t>Take </a:t>
            </a:r>
            <a:r>
              <a:rPr lang="en-US" sz="3200" dirty="0">
                <a:solidFill>
                  <a:schemeClr val="bg1"/>
                </a:solidFill>
              </a:rPr>
              <a:t>heed to yourself and to the doctrine. Continue </a:t>
            </a:r>
            <a:r>
              <a:rPr lang="en-US" sz="3200" dirty="0" smtClean="0">
                <a:solidFill>
                  <a:schemeClr val="bg1"/>
                </a:solidFill>
              </a:rPr>
              <a:t>(Persist-ESV) in </a:t>
            </a:r>
            <a:r>
              <a:rPr lang="en-US" sz="3200" dirty="0">
                <a:solidFill>
                  <a:schemeClr val="bg1"/>
                </a:solidFill>
              </a:rPr>
              <a:t>them, for in doing this you will save both yourself and those who hear you. </a:t>
            </a:r>
          </a:p>
        </p:txBody>
      </p:sp>
    </p:spTree>
    <p:extLst>
      <p:ext uri="{BB962C8B-B14F-4D97-AF65-F5344CB8AC3E}">
        <p14:creationId xmlns:p14="http://schemas.microsoft.com/office/powerpoint/2010/main" val="2677706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67000"/>
            <a:ext cx="8305800" cy="2554545"/>
          </a:xfrm>
          <a:prstGeom prst="rect">
            <a:avLst/>
          </a:prstGeom>
          <a:solidFill>
            <a:srgbClr val="002060"/>
          </a:solidFill>
        </p:spPr>
        <p:txBody>
          <a:bodyPr wrap="square" rtlCol="0">
            <a:spAutoFit/>
          </a:bodyPr>
          <a:lstStyle/>
          <a:p>
            <a:r>
              <a:rPr lang="en-US" sz="3200" b="1" dirty="0">
                <a:solidFill>
                  <a:schemeClr val="bg1"/>
                </a:solidFill>
              </a:rPr>
              <a:t>2 Timothy 2:15 (NKJV) </a:t>
            </a:r>
          </a:p>
          <a:p>
            <a:r>
              <a:rPr lang="en-US" sz="3200" dirty="0">
                <a:solidFill>
                  <a:schemeClr val="bg1"/>
                </a:solidFill>
              </a:rPr>
              <a:t>Be diligent (Do your best-ESV) to present yourself approved to God, a worker who does not need to be ashamed, rightly dividing (handling-ESV) the word of truth. </a:t>
            </a:r>
          </a:p>
        </p:txBody>
      </p:sp>
    </p:spTree>
    <p:extLst>
      <p:ext uri="{BB962C8B-B14F-4D97-AF65-F5344CB8AC3E}">
        <p14:creationId xmlns:p14="http://schemas.microsoft.com/office/powerpoint/2010/main" val="369004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379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67000"/>
            <a:ext cx="8305800" cy="3539430"/>
          </a:xfrm>
          <a:prstGeom prst="rect">
            <a:avLst/>
          </a:prstGeom>
          <a:solidFill>
            <a:srgbClr val="002060"/>
          </a:solidFill>
        </p:spPr>
        <p:txBody>
          <a:bodyPr wrap="square" rtlCol="0">
            <a:spAutoFit/>
          </a:bodyPr>
          <a:lstStyle/>
          <a:p>
            <a:r>
              <a:rPr lang="en-US" sz="3200" b="1" dirty="0">
                <a:solidFill>
                  <a:schemeClr val="bg1"/>
                </a:solidFill>
              </a:rPr>
              <a:t>Hebrews 4:12 (NKJV) </a:t>
            </a:r>
          </a:p>
          <a:p>
            <a:r>
              <a:rPr lang="en-US" sz="3200" dirty="0">
                <a:solidFill>
                  <a:schemeClr val="bg1"/>
                </a:solidFill>
              </a:rPr>
              <a:t>For the word of God is living and powerful (active-ESV), and sharper than any two-edged sword, piercing even to the division of soul and spirit, and of joints and marrow, and is a discerner of the thoughts and intents of the heart. </a:t>
            </a:r>
          </a:p>
        </p:txBody>
      </p:sp>
    </p:spTree>
    <p:extLst>
      <p:ext uri="{BB962C8B-B14F-4D97-AF65-F5344CB8AC3E}">
        <p14:creationId xmlns:p14="http://schemas.microsoft.com/office/powerpoint/2010/main" val="913909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2738"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1205" y="2133600"/>
            <a:ext cx="8305800" cy="4401205"/>
          </a:xfrm>
          <a:prstGeom prst="rect">
            <a:avLst/>
          </a:prstGeom>
          <a:solidFill>
            <a:srgbClr val="002060"/>
          </a:solidFill>
        </p:spPr>
        <p:txBody>
          <a:bodyPr wrap="square" rtlCol="0">
            <a:spAutoFit/>
          </a:bodyPr>
          <a:lstStyle/>
          <a:p>
            <a:r>
              <a:rPr lang="en-US" sz="2800" b="1" dirty="0">
                <a:solidFill>
                  <a:schemeClr val="bg1"/>
                </a:solidFill>
              </a:rPr>
              <a:t>1 Peter 1:22-25 (NKJV</a:t>
            </a:r>
            <a:r>
              <a:rPr lang="en-US" sz="2800" b="1" dirty="0" smtClean="0">
                <a:solidFill>
                  <a:schemeClr val="bg1"/>
                </a:solidFill>
              </a:rPr>
              <a:t>): </a:t>
            </a:r>
            <a:r>
              <a:rPr lang="en-US" sz="2800" dirty="0" smtClean="0">
                <a:solidFill>
                  <a:schemeClr val="bg1"/>
                </a:solidFill>
              </a:rPr>
              <a:t>Since </a:t>
            </a:r>
            <a:r>
              <a:rPr lang="en-US" sz="2800" dirty="0">
                <a:solidFill>
                  <a:schemeClr val="bg1"/>
                </a:solidFill>
              </a:rPr>
              <a:t>you have purified your souls in obeying the truth through the Spirit in sincere love of the brethren, love one another fervently with a pure heart, </a:t>
            </a:r>
            <a:r>
              <a:rPr lang="en-US" sz="2800" dirty="0" smtClean="0">
                <a:solidFill>
                  <a:schemeClr val="bg1"/>
                </a:solidFill>
              </a:rPr>
              <a:t>having </a:t>
            </a:r>
            <a:r>
              <a:rPr lang="en-US" sz="2800" dirty="0">
                <a:solidFill>
                  <a:schemeClr val="bg1"/>
                </a:solidFill>
              </a:rPr>
              <a:t>been born again, not of corruptible seed but incorruptible, through the word of God which lives and abides forever, </a:t>
            </a:r>
            <a:r>
              <a:rPr lang="en-US" sz="2800" dirty="0" smtClean="0">
                <a:solidFill>
                  <a:schemeClr val="bg1"/>
                </a:solidFill>
              </a:rPr>
              <a:t>because </a:t>
            </a:r>
            <a:r>
              <a:rPr lang="en-US" sz="2800" dirty="0">
                <a:solidFill>
                  <a:schemeClr val="bg1"/>
                </a:solidFill>
              </a:rPr>
              <a:t>"All flesh is as grass, And all the glory of man as the flower of the grass. The grass withers, And its flower falls away, </a:t>
            </a:r>
            <a:r>
              <a:rPr lang="en-US" sz="2800" dirty="0" smtClean="0">
                <a:solidFill>
                  <a:schemeClr val="bg1"/>
                </a:solidFill>
              </a:rPr>
              <a:t>but </a:t>
            </a:r>
            <a:r>
              <a:rPr lang="en-US" sz="2800" dirty="0">
                <a:solidFill>
                  <a:schemeClr val="bg1"/>
                </a:solidFill>
              </a:rPr>
              <a:t>the word of the LORD endures forever." Now this is the word which by the gospel was preached to you. </a:t>
            </a:r>
          </a:p>
        </p:txBody>
      </p:sp>
    </p:spTree>
    <p:extLst>
      <p:ext uri="{BB962C8B-B14F-4D97-AF65-F5344CB8AC3E}">
        <p14:creationId xmlns:p14="http://schemas.microsoft.com/office/powerpoint/2010/main" val="3151315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67000"/>
            <a:ext cx="8305800" cy="3539430"/>
          </a:xfrm>
          <a:prstGeom prst="rect">
            <a:avLst/>
          </a:prstGeom>
          <a:solidFill>
            <a:srgbClr val="002060"/>
          </a:solidFill>
        </p:spPr>
        <p:txBody>
          <a:bodyPr wrap="square" rtlCol="0">
            <a:spAutoFit/>
          </a:bodyPr>
          <a:lstStyle/>
          <a:p>
            <a:r>
              <a:rPr lang="en-US" sz="3200" b="1" dirty="0">
                <a:solidFill>
                  <a:schemeClr val="bg1"/>
                </a:solidFill>
              </a:rPr>
              <a:t>2 Peter 3:17-18 (NKJV) </a:t>
            </a:r>
          </a:p>
          <a:p>
            <a:r>
              <a:rPr lang="en-US" sz="3200" dirty="0" smtClean="0">
                <a:solidFill>
                  <a:schemeClr val="bg1"/>
                </a:solidFill>
              </a:rPr>
              <a:t>You </a:t>
            </a:r>
            <a:r>
              <a:rPr lang="en-US" sz="3200" dirty="0">
                <a:solidFill>
                  <a:schemeClr val="bg1"/>
                </a:solidFill>
              </a:rPr>
              <a:t>therefore, beloved, since you know this beforehand, beware lest you also fall from your own steadfastness, being led away with the error of the wicked; </a:t>
            </a:r>
            <a:r>
              <a:rPr lang="en-US" sz="3200" dirty="0" smtClean="0">
                <a:solidFill>
                  <a:schemeClr val="bg1"/>
                </a:solidFill>
              </a:rPr>
              <a:t>but </a:t>
            </a:r>
            <a:r>
              <a:rPr lang="en-US" sz="3200" dirty="0">
                <a:solidFill>
                  <a:schemeClr val="bg1"/>
                </a:solidFill>
              </a:rPr>
              <a:t>grow in the grace and knowledge of our Lord and Savior Jesus Christ. To Him be the glory both now and forever. Amen. </a:t>
            </a:r>
          </a:p>
        </p:txBody>
      </p:sp>
    </p:spTree>
    <p:extLst>
      <p:ext uri="{BB962C8B-B14F-4D97-AF65-F5344CB8AC3E}">
        <p14:creationId xmlns:p14="http://schemas.microsoft.com/office/powerpoint/2010/main" val="2374834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67000"/>
            <a:ext cx="8305800" cy="2554545"/>
          </a:xfrm>
          <a:prstGeom prst="rect">
            <a:avLst/>
          </a:prstGeom>
          <a:solidFill>
            <a:srgbClr val="002060"/>
          </a:solidFill>
        </p:spPr>
        <p:txBody>
          <a:bodyPr wrap="square" rtlCol="0">
            <a:spAutoFit/>
          </a:bodyPr>
          <a:lstStyle/>
          <a:p>
            <a:r>
              <a:rPr lang="en-US" sz="3200" b="1" dirty="0">
                <a:solidFill>
                  <a:schemeClr val="bg1"/>
                </a:solidFill>
              </a:rPr>
              <a:t>2 John 1:9 (NKJV) </a:t>
            </a:r>
          </a:p>
          <a:p>
            <a:r>
              <a:rPr lang="en-US" sz="3200" dirty="0" smtClean="0">
                <a:solidFill>
                  <a:schemeClr val="bg1"/>
                </a:solidFill>
              </a:rPr>
              <a:t>Whoever </a:t>
            </a:r>
            <a:r>
              <a:rPr lang="en-US" sz="3200" dirty="0">
                <a:solidFill>
                  <a:schemeClr val="bg1"/>
                </a:solidFill>
              </a:rPr>
              <a:t>transgresses and does not abide in the doctrine of Christ does not have God. He who abides in the doctrine of Christ has both the Father and the Son. </a:t>
            </a:r>
          </a:p>
        </p:txBody>
      </p:sp>
    </p:spTree>
    <p:extLst>
      <p:ext uri="{BB962C8B-B14F-4D97-AF65-F5344CB8AC3E}">
        <p14:creationId xmlns:p14="http://schemas.microsoft.com/office/powerpoint/2010/main" val="4063249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67000"/>
            <a:ext cx="8305800" cy="2554545"/>
          </a:xfrm>
          <a:prstGeom prst="rect">
            <a:avLst/>
          </a:prstGeom>
          <a:solidFill>
            <a:srgbClr val="002060"/>
          </a:solidFill>
        </p:spPr>
        <p:txBody>
          <a:bodyPr wrap="square" rtlCol="0">
            <a:spAutoFit/>
          </a:bodyPr>
          <a:lstStyle/>
          <a:p>
            <a:r>
              <a:rPr lang="en-US" sz="3200" b="1" dirty="0">
                <a:solidFill>
                  <a:schemeClr val="bg1"/>
                </a:solidFill>
              </a:rPr>
              <a:t>Revelation 3:8 (NKJV) </a:t>
            </a:r>
          </a:p>
          <a:p>
            <a:r>
              <a:rPr lang="en-US" sz="3200" dirty="0" smtClean="0">
                <a:solidFill>
                  <a:schemeClr val="bg1"/>
                </a:solidFill>
              </a:rPr>
              <a:t>I </a:t>
            </a:r>
            <a:r>
              <a:rPr lang="en-US" sz="3200" dirty="0">
                <a:solidFill>
                  <a:schemeClr val="bg1"/>
                </a:solidFill>
              </a:rPr>
              <a:t>know your works. See, I have set before you an open door, and no one can shut it; for you have a little strength, have kept My word, and have not denied My name. </a:t>
            </a:r>
          </a:p>
        </p:txBody>
      </p:sp>
    </p:spTree>
    <p:extLst>
      <p:ext uri="{BB962C8B-B14F-4D97-AF65-F5344CB8AC3E}">
        <p14:creationId xmlns:p14="http://schemas.microsoft.com/office/powerpoint/2010/main" val="424540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67000"/>
            <a:ext cx="8305800" cy="3539430"/>
          </a:xfrm>
          <a:prstGeom prst="rect">
            <a:avLst/>
          </a:prstGeom>
          <a:solidFill>
            <a:srgbClr val="002060"/>
          </a:solidFill>
        </p:spPr>
        <p:txBody>
          <a:bodyPr wrap="square" rtlCol="0">
            <a:spAutoFit/>
          </a:bodyPr>
          <a:lstStyle/>
          <a:p>
            <a:r>
              <a:rPr lang="en-US" sz="3200" b="1" dirty="0">
                <a:solidFill>
                  <a:schemeClr val="bg1"/>
                </a:solidFill>
              </a:rPr>
              <a:t>Amos 2:4 (NKJV) </a:t>
            </a:r>
          </a:p>
          <a:p>
            <a:r>
              <a:rPr lang="en-US" sz="3200" dirty="0" smtClean="0">
                <a:solidFill>
                  <a:schemeClr val="bg1"/>
                </a:solidFill>
              </a:rPr>
              <a:t>Thus </a:t>
            </a:r>
            <a:r>
              <a:rPr lang="en-US" sz="3200" dirty="0">
                <a:solidFill>
                  <a:schemeClr val="bg1"/>
                </a:solidFill>
              </a:rPr>
              <a:t>says the LORD: "For three transgressions of Judah, and for four, I will not turn away its punishment, Because they have despised the law of the LORD, And have not kept His commandments. Their lies lead them astray, Lies which their fathers followed. </a:t>
            </a:r>
          </a:p>
        </p:txBody>
      </p:sp>
    </p:spTree>
    <p:extLst>
      <p:ext uri="{BB962C8B-B14F-4D97-AF65-F5344CB8AC3E}">
        <p14:creationId xmlns:p14="http://schemas.microsoft.com/office/powerpoint/2010/main" val="4002649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67000"/>
            <a:ext cx="8305800" cy="3539430"/>
          </a:xfrm>
          <a:prstGeom prst="rect">
            <a:avLst/>
          </a:prstGeom>
          <a:solidFill>
            <a:srgbClr val="002060"/>
          </a:solidFill>
        </p:spPr>
        <p:txBody>
          <a:bodyPr wrap="square" rtlCol="0">
            <a:spAutoFit/>
          </a:bodyPr>
          <a:lstStyle/>
          <a:p>
            <a:r>
              <a:rPr lang="en-US" sz="3200" b="1" dirty="0">
                <a:solidFill>
                  <a:schemeClr val="bg1"/>
                </a:solidFill>
              </a:rPr>
              <a:t>2 Timothy 3:16-17 (NKJV) </a:t>
            </a:r>
          </a:p>
          <a:p>
            <a:r>
              <a:rPr lang="en-US" sz="3200" dirty="0" smtClean="0">
                <a:solidFill>
                  <a:schemeClr val="bg1"/>
                </a:solidFill>
              </a:rPr>
              <a:t>All </a:t>
            </a:r>
            <a:r>
              <a:rPr lang="en-US" sz="3200" dirty="0">
                <a:solidFill>
                  <a:schemeClr val="bg1"/>
                </a:solidFill>
              </a:rPr>
              <a:t>Scripture is given by </a:t>
            </a:r>
            <a:r>
              <a:rPr lang="en-US" sz="3200" dirty="0" smtClean="0">
                <a:solidFill>
                  <a:schemeClr val="bg1"/>
                </a:solidFill>
              </a:rPr>
              <a:t>inspiration of (breathed out  by-ESV) God</a:t>
            </a:r>
            <a:r>
              <a:rPr lang="en-US" sz="3200" dirty="0">
                <a:solidFill>
                  <a:schemeClr val="bg1"/>
                </a:solidFill>
              </a:rPr>
              <a:t>, and is profitable for doctrine, for reproof, for correction, for instruction in righteousness, </a:t>
            </a:r>
            <a:r>
              <a:rPr lang="en-US" sz="3200" dirty="0" smtClean="0">
                <a:solidFill>
                  <a:schemeClr val="bg1"/>
                </a:solidFill>
              </a:rPr>
              <a:t>that </a:t>
            </a:r>
            <a:r>
              <a:rPr lang="en-US" sz="3200" dirty="0">
                <a:solidFill>
                  <a:schemeClr val="bg1"/>
                </a:solidFill>
              </a:rPr>
              <a:t>the man of God may be complete, thoroughly equipped for every good work. </a:t>
            </a:r>
          </a:p>
        </p:txBody>
      </p:sp>
    </p:spTree>
    <p:extLst>
      <p:ext uri="{BB962C8B-B14F-4D97-AF65-F5344CB8AC3E}">
        <p14:creationId xmlns:p14="http://schemas.microsoft.com/office/powerpoint/2010/main" val="268546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67000"/>
            <a:ext cx="8305800" cy="3539430"/>
          </a:xfrm>
          <a:prstGeom prst="rect">
            <a:avLst/>
          </a:prstGeom>
          <a:solidFill>
            <a:srgbClr val="002060"/>
          </a:solidFill>
        </p:spPr>
        <p:txBody>
          <a:bodyPr wrap="square" rtlCol="0">
            <a:spAutoFit/>
          </a:bodyPr>
          <a:lstStyle/>
          <a:p>
            <a:r>
              <a:rPr lang="en-US" sz="3200" b="1" dirty="0">
                <a:solidFill>
                  <a:schemeClr val="bg1"/>
                </a:solidFill>
              </a:rPr>
              <a:t>John </a:t>
            </a:r>
            <a:r>
              <a:rPr lang="en-US" sz="3200" b="1" dirty="0" smtClean="0">
                <a:solidFill>
                  <a:schemeClr val="bg1"/>
                </a:solidFill>
              </a:rPr>
              <a:t>6:67-69 </a:t>
            </a:r>
            <a:r>
              <a:rPr lang="en-US" sz="3200" b="1" dirty="0">
                <a:solidFill>
                  <a:schemeClr val="bg1"/>
                </a:solidFill>
              </a:rPr>
              <a:t>(NKJV) </a:t>
            </a:r>
          </a:p>
          <a:p>
            <a:r>
              <a:rPr lang="en-US" sz="3200" dirty="0" smtClean="0">
                <a:solidFill>
                  <a:schemeClr val="bg1"/>
                </a:solidFill>
              </a:rPr>
              <a:t>Then </a:t>
            </a:r>
            <a:r>
              <a:rPr lang="en-US" sz="3200" dirty="0">
                <a:solidFill>
                  <a:schemeClr val="bg1"/>
                </a:solidFill>
              </a:rPr>
              <a:t>Jesus said to the twelve, "Do you also want to go away</a:t>
            </a:r>
            <a:r>
              <a:rPr lang="en-US" sz="3200" dirty="0" smtClean="0">
                <a:solidFill>
                  <a:schemeClr val="bg1"/>
                </a:solidFill>
              </a:rPr>
              <a:t>?“ But </a:t>
            </a:r>
            <a:r>
              <a:rPr lang="en-US" sz="3200" dirty="0">
                <a:solidFill>
                  <a:schemeClr val="bg1"/>
                </a:solidFill>
              </a:rPr>
              <a:t>Simon Peter answered Him, "Lord, to whom shall we go? You have the words of eternal life. </a:t>
            </a:r>
            <a:r>
              <a:rPr lang="en-US" sz="3200" dirty="0" smtClean="0">
                <a:solidFill>
                  <a:schemeClr val="bg1"/>
                </a:solidFill>
              </a:rPr>
              <a:t>Also </a:t>
            </a:r>
            <a:r>
              <a:rPr lang="en-US" sz="3200" dirty="0">
                <a:solidFill>
                  <a:schemeClr val="bg1"/>
                </a:solidFill>
              </a:rPr>
              <a:t>we have come to believe and know that You are the Christ, the Son of the living God</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42873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67000"/>
            <a:ext cx="8305800" cy="2062103"/>
          </a:xfrm>
          <a:prstGeom prst="rect">
            <a:avLst/>
          </a:prstGeom>
          <a:solidFill>
            <a:srgbClr val="002060"/>
          </a:solidFill>
        </p:spPr>
        <p:txBody>
          <a:bodyPr wrap="square" rtlCol="0">
            <a:spAutoFit/>
          </a:bodyPr>
          <a:lstStyle/>
          <a:p>
            <a:r>
              <a:rPr lang="en-US" sz="3200" b="1" dirty="0">
                <a:solidFill>
                  <a:schemeClr val="bg1"/>
                </a:solidFill>
              </a:rPr>
              <a:t>Matthew 7:24 (NKJV) </a:t>
            </a:r>
          </a:p>
          <a:p>
            <a:r>
              <a:rPr lang="en-US" sz="3200" dirty="0" smtClean="0">
                <a:solidFill>
                  <a:schemeClr val="bg1"/>
                </a:solidFill>
              </a:rPr>
              <a:t>"</a:t>
            </a:r>
            <a:r>
              <a:rPr lang="en-US" sz="3200" dirty="0">
                <a:solidFill>
                  <a:schemeClr val="bg1"/>
                </a:solidFill>
              </a:rPr>
              <a:t>Therefore whoever hears these sayings of Mine, and does them, I will liken him to a wise man who built his house on the rock: </a:t>
            </a:r>
          </a:p>
        </p:txBody>
      </p:sp>
    </p:spTree>
    <p:extLst>
      <p:ext uri="{BB962C8B-B14F-4D97-AF65-F5344CB8AC3E}">
        <p14:creationId xmlns:p14="http://schemas.microsoft.com/office/powerpoint/2010/main" val="224657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419695"/>
            <a:ext cx="86868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sp>
        <p:nvSpPr>
          <p:cNvPr id="3" name="TextBox 2"/>
          <p:cNvSpPr txBox="1"/>
          <p:nvPr/>
        </p:nvSpPr>
        <p:spPr>
          <a:xfrm>
            <a:off x="228600" y="2362200"/>
            <a:ext cx="8686800" cy="3416320"/>
          </a:xfrm>
          <a:prstGeom prst="rect">
            <a:avLst/>
          </a:prstGeom>
          <a:noFill/>
          <a:ln>
            <a:solidFill>
              <a:srgbClr val="FFFF00"/>
            </a:solidFill>
          </a:ln>
        </p:spPr>
        <p:txBody>
          <a:bodyPr wrap="square" rtlCol="0">
            <a:spAutoFit/>
          </a:bodyPr>
          <a:lstStyle/>
          <a:p>
            <a:pPr algn="ctr"/>
            <a:r>
              <a:rPr lang="en-US" sz="3600" b="1" u="sng" dirty="0" smtClean="0">
                <a:solidFill>
                  <a:srgbClr val="FFFF00"/>
                </a:solidFill>
              </a:rPr>
              <a:t>Let us:</a:t>
            </a:r>
            <a:r>
              <a:rPr lang="en-US" sz="3600" b="1" dirty="0" smtClean="0">
                <a:solidFill>
                  <a:srgbClr val="FFFF00"/>
                </a:solidFill>
              </a:rPr>
              <a:t> </a:t>
            </a:r>
          </a:p>
          <a:p>
            <a:pPr algn="ctr"/>
            <a:r>
              <a:rPr lang="en-US" sz="3600" b="1" dirty="0" smtClean="0">
                <a:solidFill>
                  <a:srgbClr val="FFFF00"/>
                </a:solidFill>
              </a:rPr>
              <a:t>Be </a:t>
            </a:r>
            <a:r>
              <a:rPr lang="en-US" sz="3600" b="1" dirty="0">
                <a:solidFill>
                  <a:srgbClr val="FFFF00"/>
                </a:solidFill>
              </a:rPr>
              <a:t>Content with God’s Word</a:t>
            </a:r>
          </a:p>
          <a:p>
            <a:pPr algn="ctr"/>
            <a:r>
              <a:rPr lang="en-US" sz="3600" b="1" dirty="0" smtClean="0">
                <a:solidFill>
                  <a:srgbClr val="FFFF00"/>
                </a:solidFill>
              </a:rPr>
              <a:t>Embrace </a:t>
            </a:r>
            <a:r>
              <a:rPr lang="en-US" sz="3600" b="1" dirty="0">
                <a:solidFill>
                  <a:srgbClr val="FFFF00"/>
                </a:solidFill>
              </a:rPr>
              <a:t>God’s Word</a:t>
            </a:r>
          </a:p>
          <a:p>
            <a:pPr algn="ctr"/>
            <a:r>
              <a:rPr lang="en-US" sz="3600" b="1" dirty="0" smtClean="0">
                <a:solidFill>
                  <a:srgbClr val="FFFF00"/>
                </a:solidFill>
              </a:rPr>
              <a:t>Be </a:t>
            </a:r>
            <a:r>
              <a:rPr lang="en-US" sz="3600" b="1" dirty="0">
                <a:solidFill>
                  <a:srgbClr val="FFFF00"/>
                </a:solidFill>
              </a:rPr>
              <a:t>Thankful for God’s Word</a:t>
            </a:r>
          </a:p>
          <a:p>
            <a:pPr algn="ctr"/>
            <a:r>
              <a:rPr lang="en-US" sz="3600" b="1" dirty="0" smtClean="0">
                <a:solidFill>
                  <a:srgbClr val="FFFF00"/>
                </a:solidFill>
              </a:rPr>
              <a:t>Read </a:t>
            </a:r>
            <a:r>
              <a:rPr lang="en-US" sz="3600" b="1" dirty="0">
                <a:solidFill>
                  <a:srgbClr val="FFFF00"/>
                </a:solidFill>
              </a:rPr>
              <a:t>&amp; Meditate upon God’s Word</a:t>
            </a:r>
          </a:p>
          <a:p>
            <a:pPr algn="ctr"/>
            <a:r>
              <a:rPr lang="en-US" sz="3600" b="1" dirty="0" smtClean="0">
                <a:solidFill>
                  <a:srgbClr val="FFFF00"/>
                </a:solidFill>
              </a:rPr>
              <a:t>Hear </a:t>
            </a:r>
            <a:r>
              <a:rPr lang="en-US" sz="3600" b="1" dirty="0">
                <a:solidFill>
                  <a:srgbClr val="FFFF00"/>
                </a:solidFill>
              </a:rPr>
              <a:t>&amp; Do (Live &amp; Obey) God’s Word </a:t>
            </a:r>
          </a:p>
        </p:txBody>
      </p:sp>
    </p:spTree>
    <p:extLst>
      <p:ext uri="{BB962C8B-B14F-4D97-AF65-F5344CB8AC3E}">
        <p14:creationId xmlns:p14="http://schemas.microsoft.com/office/powerpoint/2010/main" val="191141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67000"/>
            <a:ext cx="8305800" cy="2062103"/>
          </a:xfrm>
          <a:prstGeom prst="rect">
            <a:avLst/>
          </a:prstGeom>
          <a:solidFill>
            <a:srgbClr val="002060"/>
          </a:solidFill>
        </p:spPr>
        <p:txBody>
          <a:bodyPr wrap="square" rtlCol="0">
            <a:spAutoFit/>
          </a:bodyPr>
          <a:lstStyle/>
          <a:p>
            <a:r>
              <a:rPr lang="en-US" sz="3200" b="1" dirty="0">
                <a:solidFill>
                  <a:schemeClr val="bg1"/>
                </a:solidFill>
              </a:rPr>
              <a:t>Psalm 19:7 (NKJV) </a:t>
            </a:r>
          </a:p>
          <a:p>
            <a:r>
              <a:rPr lang="en-US" sz="3200" dirty="0" smtClean="0">
                <a:solidFill>
                  <a:schemeClr val="bg1"/>
                </a:solidFill>
              </a:rPr>
              <a:t>The </a:t>
            </a:r>
            <a:r>
              <a:rPr lang="en-US" sz="3200" dirty="0">
                <a:solidFill>
                  <a:schemeClr val="bg1"/>
                </a:solidFill>
              </a:rPr>
              <a:t>law of the LORD is perfect, </a:t>
            </a:r>
            <a:r>
              <a:rPr lang="en-US" sz="3200" dirty="0" smtClean="0">
                <a:solidFill>
                  <a:schemeClr val="bg1"/>
                </a:solidFill>
              </a:rPr>
              <a:t>converting (reviving-ESV) </a:t>
            </a:r>
            <a:r>
              <a:rPr lang="en-US" sz="3200" dirty="0">
                <a:solidFill>
                  <a:schemeClr val="bg1"/>
                </a:solidFill>
              </a:rPr>
              <a:t>the soul; The testimony of the LORD is sure, making wise the simple; </a:t>
            </a:r>
          </a:p>
        </p:txBody>
      </p:sp>
    </p:spTree>
    <p:extLst>
      <p:ext uri="{BB962C8B-B14F-4D97-AF65-F5344CB8AC3E}">
        <p14:creationId xmlns:p14="http://schemas.microsoft.com/office/powerpoint/2010/main" val="4284670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67000"/>
            <a:ext cx="8305800" cy="1569660"/>
          </a:xfrm>
          <a:prstGeom prst="rect">
            <a:avLst/>
          </a:prstGeom>
          <a:solidFill>
            <a:srgbClr val="002060"/>
          </a:solidFill>
        </p:spPr>
        <p:txBody>
          <a:bodyPr wrap="square" rtlCol="0">
            <a:spAutoFit/>
          </a:bodyPr>
          <a:lstStyle/>
          <a:p>
            <a:r>
              <a:rPr lang="en-US" sz="3200" b="1" dirty="0">
                <a:solidFill>
                  <a:schemeClr val="bg1"/>
                </a:solidFill>
              </a:rPr>
              <a:t>Psalm 119:1 (NKJV) </a:t>
            </a:r>
          </a:p>
          <a:p>
            <a:r>
              <a:rPr lang="en-US" sz="3200" dirty="0">
                <a:solidFill>
                  <a:schemeClr val="bg1"/>
                </a:solidFill>
              </a:rPr>
              <a:t>Blessed are the undefiled in the way, Who walk in the law of the LORD! </a:t>
            </a:r>
          </a:p>
        </p:txBody>
      </p:sp>
    </p:spTree>
    <p:extLst>
      <p:ext uri="{BB962C8B-B14F-4D97-AF65-F5344CB8AC3E}">
        <p14:creationId xmlns:p14="http://schemas.microsoft.com/office/powerpoint/2010/main" val="2140874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67000"/>
            <a:ext cx="8305800" cy="1569660"/>
          </a:xfrm>
          <a:prstGeom prst="rect">
            <a:avLst/>
          </a:prstGeom>
          <a:solidFill>
            <a:srgbClr val="002060"/>
          </a:solidFill>
        </p:spPr>
        <p:txBody>
          <a:bodyPr wrap="square" rtlCol="0">
            <a:spAutoFit/>
          </a:bodyPr>
          <a:lstStyle/>
          <a:p>
            <a:r>
              <a:rPr lang="en-US" sz="3200" b="1" dirty="0">
                <a:solidFill>
                  <a:schemeClr val="bg1"/>
                </a:solidFill>
              </a:rPr>
              <a:t>Psalm </a:t>
            </a:r>
            <a:r>
              <a:rPr lang="en-US" sz="3200" b="1" dirty="0" smtClean="0">
                <a:solidFill>
                  <a:schemeClr val="bg1"/>
                </a:solidFill>
              </a:rPr>
              <a:t>119:105 </a:t>
            </a:r>
            <a:r>
              <a:rPr lang="en-US" sz="3200" b="1" dirty="0">
                <a:solidFill>
                  <a:schemeClr val="bg1"/>
                </a:solidFill>
              </a:rPr>
              <a:t>(NKJV) </a:t>
            </a:r>
          </a:p>
          <a:p>
            <a:r>
              <a:rPr lang="en-US" sz="3200" dirty="0" smtClean="0">
                <a:solidFill>
                  <a:schemeClr val="bg1"/>
                </a:solidFill>
              </a:rPr>
              <a:t>Your </a:t>
            </a:r>
            <a:r>
              <a:rPr lang="en-US" sz="3200" dirty="0">
                <a:solidFill>
                  <a:schemeClr val="bg1"/>
                </a:solidFill>
              </a:rPr>
              <a:t>word is a lamp to my feet And a light to my path. </a:t>
            </a:r>
          </a:p>
        </p:txBody>
      </p:sp>
    </p:spTree>
    <p:extLst>
      <p:ext uri="{BB962C8B-B14F-4D97-AF65-F5344CB8AC3E}">
        <p14:creationId xmlns:p14="http://schemas.microsoft.com/office/powerpoint/2010/main" val="1451804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67000"/>
            <a:ext cx="8305800" cy="2062103"/>
          </a:xfrm>
          <a:prstGeom prst="rect">
            <a:avLst/>
          </a:prstGeom>
          <a:solidFill>
            <a:srgbClr val="002060"/>
          </a:solidFill>
        </p:spPr>
        <p:txBody>
          <a:bodyPr wrap="square" rtlCol="0">
            <a:spAutoFit/>
          </a:bodyPr>
          <a:lstStyle/>
          <a:p>
            <a:r>
              <a:rPr lang="en-US" sz="3200" b="1" dirty="0">
                <a:solidFill>
                  <a:schemeClr val="bg1"/>
                </a:solidFill>
              </a:rPr>
              <a:t>Psalm </a:t>
            </a:r>
            <a:r>
              <a:rPr lang="en-US" sz="3200" b="1" dirty="0" smtClean="0">
                <a:solidFill>
                  <a:schemeClr val="bg1"/>
                </a:solidFill>
              </a:rPr>
              <a:t>119:160 </a:t>
            </a:r>
            <a:r>
              <a:rPr lang="en-US" sz="3200" b="1" dirty="0">
                <a:solidFill>
                  <a:schemeClr val="bg1"/>
                </a:solidFill>
              </a:rPr>
              <a:t>(NKJV) </a:t>
            </a:r>
          </a:p>
          <a:p>
            <a:r>
              <a:rPr lang="en-US" sz="3200" dirty="0" smtClean="0">
                <a:solidFill>
                  <a:schemeClr val="bg1"/>
                </a:solidFill>
              </a:rPr>
              <a:t>The </a:t>
            </a:r>
            <a:r>
              <a:rPr lang="en-US" sz="3200" dirty="0">
                <a:solidFill>
                  <a:schemeClr val="bg1"/>
                </a:solidFill>
              </a:rPr>
              <a:t>entirety of Your word is truth, And every one of Your </a:t>
            </a:r>
            <a:r>
              <a:rPr lang="en-US" sz="3200" dirty="0" smtClean="0">
                <a:solidFill>
                  <a:schemeClr val="bg1"/>
                </a:solidFill>
              </a:rPr>
              <a:t>righteous judgments (rules-ESV) </a:t>
            </a:r>
            <a:r>
              <a:rPr lang="en-US" sz="3200" dirty="0">
                <a:solidFill>
                  <a:schemeClr val="bg1"/>
                </a:solidFill>
              </a:rPr>
              <a:t>endures forever. </a:t>
            </a:r>
          </a:p>
        </p:txBody>
      </p:sp>
    </p:spTree>
    <p:extLst>
      <p:ext uri="{BB962C8B-B14F-4D97-AF65-F5344CB8AC3E}">
        <p14:creationId xmlns:p14="http://schemas.microsoft.com/office/powerpoint/2010/main" val="1970573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67000"/>
            <a:ext cx="8305800" cy="2062103"/>
          </a:xfrm>
          <a:prstGeom prst="rect">
            <a:avLst/>
          </a:prstGeom>
          <a:solidFill>
            <a:srgbClr val="002060"/>
          </a:solidFill>
        </p:spPr>
        <p:txBody>
          <a:bodyPr wrap="square" rtlCol="0">
            <a:spAutoFit/>
          </a:bodyPr>
          <a:lstStyle/>
          <a:p>
            <a:r>
              <a:rPr lang="en-US" sz="3200" b="1" dirty="0">
                <a:solidFill>
                  <a:schemeClr val="bg1"/>
                </a:solidFill>
              </a:rPr>
              <a:t>Matthew 4:4 (NKJV) </a:t>
            </a:r>
          </a:p>
          <a:p>
            <a:r>
              <a:rPr lang="en-US" sz="3200" dirty="0" smtClean="0">
                <a:solidFill>
                  <a:schemeClr val="bg1"/>
                </a:solidFill>
              </a:rPr>
              <a:t>But </a:t>
            </a:r>
            <a:r>
              <a:rPr lang="en-US" sz="3200" dirty="0">
                <a:solidFill>
                  <a:schemeClr val="bg1"/>
                </a:solidFill>
              </a:rPr>
              <a:t>He answered and said, "It is written, 'Man shall not live by bread alone, but by every word that proceeds from the mouth of God.' " </a:t>
            </a:r>
          </a:p>
        </p:txBody>
      </p:sp>
    </p:spTree>
    <p:extLst>
      <p:ext uri="{BB962C8B-B14F-4D97-AF65-F5344CB8AC3E}">
        <p14:creationId xmlns:p14="http://schemas.microsoft.com/office/powerpoint/2010/main" val="1121179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67000"/>
            <a:ext cx="8305800" cy="2062103"/>
          </a:xfrm>
          <a:prstGeom prst="rect">
            <a:avLst/>
          </a:prstGeom>
          <a:solidFill>
            <a:srgbClr val="002060"/>
          </a:solidFill>
        </p:spPr>
        <p:txBody>
          <a:bodyPr wrap="square" rtlCol="0">
            <a:spAutoFit/>
          </a:bodyPr>
          <a:lstStyle/>
          <a:p>
            <a:r>
              <a:rPr lang="en-US" sz="3200" b="1" dirty="0">
                <a:solidFill>
                  <a:schemeClr val="bg1"/>
                </a:solidFill>
              </a:rPr>
              <a:t>John 8:31 (NKJV) </a:t>
            </a:r>
          </a:p>
          <a:p>
            <a:r>
              <a:rPr lang="en-US" sz="3200" dirty="0">
                <a:solidFill>
                  <a:schemeClr val="bg1"/>
                </a:solidFill>
              </a:rPr>
              <a:t>Then Jesus said to those Jews who believed Him, "If you abide in My word, you are My disciples indeed. </a:t>
            </a:r>
          </a:p>
        </p:txBody>
      </p:sp>
    </p:spTree>
    <p:extLst>
      <p:ext uri="{BB962C8B-B14F-4D97-AF65-F5344CB8AC3E}">
        <p14:creationId xmlns:p14="http://schemas.microsoft.com/office/powerpoint/2010/main" val="341263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92359"/>
            <a:ext cx="6629400" cy="1754326"/>
          </a:xfrm>
          <a:prstGeom prst="rect">
            <a:avLst/>
          </a:prstGeom>
          <a:noFill/>
          <a:ln>
            <a:solidFill>
              <a:schemeClr val="tx1"/>
            </a:solidFill>
          </a:ln>
        </p:spPr>
        <p:txBody>
          <a:bodyPr wrap="square" rtlCol="0">
            <a:spAutoFit/>
          </a:bodyPr>
          <a:lstStyle/>
          <a:p>
            <a:pPr algn="ctr"/>
            <a:r>
              <a:rPr lang="en-US" sz="5400" b="1" dirty="0" smtClean="0"/>
              <a:t>THE WORD OF GOD IS ALL WE NEED!</a:t>
            </a:r>
            <a:endParaRPr lang="en-US" sz="5400" b="1" dirty="0"/>
          </a:p>
        </p:txBody>
      </p:sp>
      <p:pic>
        <p:nvPicPr>
          <p:cNvPr id="3" name="Picture 2" descr="C:\Users\Murray\AppData\Local\Microsoft\Windows\Temporary Internet Files\Content.IE5\3CISLJ2N\MP9003847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695"/>
            <a:ext cx="1219200" cy="1299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75467"/>
            <a:ext cx="8305800" cy="3539430"/>
          </a:xfrm>
          <a:prstGeom prst="rect">
            <a:avLst/>
          </a:prstGeom>
          <a:solidFill>
            <a:srgbClr val="002060"/>
          </a:solidFill>
        </p:spPr>
        <p:txBody>
          <a:bodyPr wrap="square" rtlCol="0">
            <a:spAutoFit/>
          </a:bodyPr>
          <a:lstStyle/>
          <a:p>
            <a:r>
              <a:rPr lang="en-US" sz="3200" b="1" dirty="0" smtClean="0">
                <a:solidFill>
                  <a:schemeClr val="bg1"/>
                </a:solidFill>
              </a:rPr>
              <a:t>John </a:t>
            </a:r>
            <a:r>
              <a:rPr lang="en-US" sz="3200" b="1" dirty="0">
                <a:solidFill>
                  <a:schemeClr val="bg1"/>
                </a:solidFill>
              </a:rPr>
              <a:t>14:23-24 (NKJV) </a:t>
            </a:r>
          </a:p>
          <a:p>
            <a:r>
              <a:rPr lang="en-US" sz="3200" dirty="0">
                <a:solidFill>
                  <a:schemeClr val="bg1"/>
                </a:solidFill>
              </a:rPr>
              <a:t>Jesus answered and said to him, "If anyone loves Me, he will keep My word; and My Father will love him, and We will come to him and make Our home with him. He who does not love Me does not keep My words; and the word which you hear is not Mine but the Father's who sent Me. </a:t>
            </a:r>
          </a:p>
        </p:txBody>
      </p:sp>
    </p:spTree>
    <p:extLst>
      <p:ext uri="{BB962C8B-B14F-4D97-AF65-F5344CB8AC3E}">
        <p14:creationId xmlns:p14="http://schemas.microsoft.com/office/powerpoint/2010/main" val="3250140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TotalTime>
  <Words>1410</Words>
  <Application>Microsoft Office PowerPoint</Application>
  <PresentationFormat>On-screen Show (4:3)</PresentationFormat>
  <Paragraphs>87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dc:creator>
  <cp:lastModifiedBy>Murray</cp:lastModifiedBy>
  <cp:revision>31</cp:revision>
  <dcterms:created xsi:type="dcterms:W3CDTF">2013-09-21T12:01:02Z</dcterms:created>
  <dcterms:modified xsi:type="dcterms:W3CDTF">2014-02-01T15:00:43Z</dcterms:modified>
</cp:coreProperties>
</file>