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AB7D9D-4154-4F05-975D-522B2F4F01C4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CC0509F-BEFC-4098-86CE-7541B1B07C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  <a:latin typeface="Copperplate Gothic Bold" pitchFamily="34" charset="0"/>
              </a:rPr>
              <a:t>Time</a:t>
            </a:r>
            <a:endParaRPr lang="en-US" sz="9600" dirty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God’s will for 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Make the most of the time we are given.</a:t>
            </a:r>
            <a:endParaRPr lang="en-US" dirty="0" smtClean="0"/>
          </a:p>
          <a:p>
            <a:pPr lvl="0">
              <a:buNone/>
            </a:pPr>
            <a:r>
              <a:rPr lang="en-US" i="1" dirty="0" smtClean="0"/>
              <a:t>Eph. 5:16-17</a:t>
            </a:r>
            <a:r>
              <a:rPr lang="en-US" dirty="0" smtClean="0"/>
              <a:t>(redeem)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u="sng" dirty="0" smtClean="0"/>
              <a:t>Prepare for the end of time. </a:t>
            </a:r>
            <a:r>
              <a:rPr lang="en-US" i="1" dirty="0" smtClean="0"/>
              <a:t>2 </a:t>
            </a:r>
            <a:r>
              <a:rPr lang="en-US" i="1" dirty="0" smtClean="0"/>
              <a:t>Peter 3:11-12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Seeing then that all these things shall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be dissolved, what manner of persons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ought ye to be in all holy conversation and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g</a:t>
            </a:r>
            <a:r>
              <a:rPr lang="en-US" i="1" dirty="0" smtClean="0"/>
              <a:t>odliness…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God’s will for 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Take advantage of God’s </a:t>
            </a:r>
            <a:r>
              <a:rPr lang="en-US" u="sng" dirty="0" smtClean="0"/>
              <a:t>patience.</a:t>
            </a:r>
            <a:r>
              <a:rPr lang="en-US" dirty="0" smtClean="0"/>
              <a:t> </a:t>
            </a:r>
            <a:r>
              <a:rPr lang="en-US" i="1" dirty="0" smtClean="0"/>
              <a:t>2 </a:t>
            </a:r>
            <a:r>
              <a:rPr lang="en-US" i="1" dirty="0" smtClean="0"/>
              <a:t>Peter 3:9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The Lord is not slack concerning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his promise, as some men count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slackness; but is longsuffering to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us-ward, not willing that any should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perish, but that all should come to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repentance.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observation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daily accept the phenomenon of time</a:t>
            </a:r>
          </a:p>
          <a:p>
            <a:r>
              <a:rPr lang="en-US" dirty="0" smtClean="0"/>
              <a:t>Yet, we have trouble imagining existence without time – eternity.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What is time?</a:t>
            </a:r>
            <a:br>
              <a:rPr lang="en-US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Time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Indefinite and continuous </a:t>
            </a:r>
            <a:r>
              <a:rPr lang="en-US" dirty="0" smtClean="0">
                <a:solidFill>
                  <a:schemeClr val="accent1"/>
                </a:solidFill>
              </a:rPr>
              <a:t>duration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regarded as that </a:t>
            </a:r>
            <a:r>
              <a:rPr lang="en-US" dirty="0" smtClean="0"/>
              <a:t>in which events</a:t>
            </a:r>
          </a:p>
          <a:p>
            <a:pPr>
              <a:buNone/>
            </a:pPr>
            <a:r>
              <a:rPr lang="en-US" dirty="0" smtClean="0"/>
              <a:t>succeed</a:t>
            </a:r>
            <a:r>
              <a:rPr lang="en-US" dirty="0" smtClean="0"/>
              <a:t> one another.</a:t>
            </a:r>
          </a:p>
          <a:p>
            <a:r>
              <a:rPr lang="en-US" u="sng" dirty="0" smtClean="0"/>
              <a:t>Duration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 length of </a:t>
            </a:r>
            <a:r>
              <a:rPr lang="en-US" dirty="0" smtClean="0">
                <a:solidFill>
                  <a:schemeClr val="accent1"/>
                </a:solidFill>
              </a:rPr>
              <a:t>time</a:t>
            </a:r>
            <a:r>
              <a:rPr lang="en-US" dirty="0" smtClean="0"/>
              <a:t> something continues </a:t>
            </a:r>
          </a:p>
          <a:p>
            <a:pPr>
              <a:buNone/>
            </a:pPr>
            <a:r>
              <a:rPr lang="en-US" dirty="0" smtClean="0"/>
              <a:t>or exists; continuance in 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 is eternal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Romans 1:20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For the invisible things </a:t>
            </a:r>
            <a:r>
              <a:rPr lang="en-US" i="1" smtClean="0"/>
              <a:t>of </a:t>
            </a:r>
            <a:r>
              <a:rPr lang="en-US" i="1" smtClean="0"/>
              <a:t>Him </a:t>
            </a:r>
            <a:r>
              <a:rPr lang="en-US" i="1" dirty="0" smtClean="0"/>
              <a:t>from the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creation of the world are clearly seen,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being understood by the things that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are made, even his eternal power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Godhead...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means little 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 Peter 3:8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But, beloved, be not ignorant of this one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thing, that one day is with the Lord as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 thousand years, and a thousand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years as one day.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 created time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Genesis 1:5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God called the light Day, and the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darkness he called Night. And the evening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the morning were the first day.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 created time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Col. 1:16-17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For by Him </a:t>
            </a:r>
            <a:r>
              <a:rPr lang="en-US" dirty="0" smtClean="0"/>
              <a:t>[Jesus] </a:t>
            </a:r>
            <a:r>
              <a:rPr lang="en-US" i="1" dirty="0" smtClean="0"/>
              <a:t>were </a:t>
            </a:r>
            <a:r>
              <a:rPr lang="en-US" i="1" dirty="0" smtClean="0"/>
              <a:t>all things created, that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are in heaven, and that are in earth,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visible and invisible, whether they be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thrones, or dominions, or principalities,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or powers: all things were created by Him,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for Him: And he is before all things,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by Him all things consist.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Time is limited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Personal time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James 4:14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…For what is your life? It is even a </a:t>
            </a:r>
            <a:r>
              <a:rPr lang="en-US" i="1" dirty="0" err="1" smtClean="0"/>
              <a:t>vapour</a:t>
            </a:r>
            <a:r>
              <a:rPr lang="en-US" i="1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that </a:t>
            </a:r>
            <a:r>
              <a:rPr lang="en-US" i="1" dirty="0" err="1" smtClean="0"/>
              <a:t>appeareth</a:t>
            </a:r>
            <a:r>
              <a:rPr lang="en-US" i="1" dirty="0" smtClean="0"/>
              <a:t> for a little time, and then </a:t>
            </a:r>
            <a:endParaRPr lang="en-US" dirty="0" smtClean="0"/>
          </a:p>
          <a:p>
            <a:pPr>
              <a:buNone/>
            </a:pPr>
            <a:r>
              <a:rPr lang="en-US" i="1" dirty="0" err="1" smtClean="0"/>
              <a:t>vanisheth</a:t>
            </a:r>
            <a:r>
              <a:rPr lang="en-US" i="1" dirty="0" smtClean="0"/>
              <a:t> away.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Heb. 9:27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as it is appointed unto men once to die,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but after this the judgment: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Time is limited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creation’s time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2 Peter 3:10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But the day of the Lord will come as a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thief in the night; in the which the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heavens shall pass away with a great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noise, and the elements shall melt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with fervent heat, the earth also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and the works that are therein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shall be burned up.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Time is precious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Eph 5:15-16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See then that ye walk circumspectly,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not as fools, but as wise, redeeming the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time, because the days are evil.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Col 4:5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Walk in wisdom toward them that are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without, redeeming the time.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430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Time</vt:lpstr>
      <vt:lpstr>What is time? </vt:lpstr>
      <vt:lpstr>God is eternal </vt:lpstr>
      <vt:lpstr>Time means little to God</vt:lpstr>
      <vt:lpstr>God created time </vt:lpstr>
      <vt:lpstr>God created time  </vt:lpstr>
      <vt:lpstr>Time is limited  </vt:lpstr>
      <vt:lpstr>Time is limited  </vt:lpstr>
      <vt:lpstr>Time is precious </vt:lpstr>
      <vt:lpstr>God’s will for us </vt:lpstr>
      <vt:lpstr>God’s will for us </vt:lpstr>
      <vt:lpstr>An observation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</dc:title>
  <dc:creator>Julie</dc:creator>
  <cp:lastModifiedBy>Julie</cp:lastModifiedBy>
  <cp:revision>18</cp:revision>
  <dcterms:created xsi:type="dcterms:W3CDTF">2011-12-18T22:20:28Z</dcterms:created>
  <dcterms:modified xsi:type="dcterms:W3CDTF">2011-12-18T23:32:41Z</dcterms:modified>
</cp:coreProperties>
</file>