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0AF6C-069C-4F4D-A360-4E6397792206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905000"/>
            <a:ext cx="7391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3333CC"/>
                </a:solidFill>
              </a:rPr>
              <a:t>What does God think?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 we take the time to invite a friend or a family member to Bible Class?</a:t>
            </a:r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1)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21336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you are not a Christian this morning, we encourage you to put your faith in Jesus!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1)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905000"/>
            <a:ext cx="73914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3333CC"/>
                </a:solidFill>
              </a:rPr>
              <a:t>What does God think?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stand for the rights of the innocent unborn and born babies. 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1)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905000"/>
            <a:ext cx="73914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3333CC"/>
                </a:solidFill>
              </a:rPr>
              <a:t>What does God think?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continue to teach and preach that God set up marriage for one man and one woman.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1)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905000"/>
            <a:ext cx="73914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3333CC"/>
                </a:solidFill>
              </a:rPr>
              <a:t>What does God think?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humbly and quickly repent of our sins.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1)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905000"/>
            <a:ext cx="73914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3333CC"/>
                </a:solidFill>
              </a:rPr>
              <a:t>What does God think?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use the gifts God has blessed us with to do good.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1)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905000"/>
            <a:ext cx="73914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3333CC"/>
                </a:solidFill>
              </a:rPr>
              <a:t>What does God think?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give our time for those who are in need of visits and encouragement.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1)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905000"/>
            <a:ext cx="73914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3333CC"/>
                </a:solidFill>
              </a:rPr>
              <a:t>What does God think?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work hard to set a good Christian example to our spouses, children, and friends who need the salvation of Jesus.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1)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905000"/>
            <a:ext cx="73914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3333CC"/>
                </a:solidFill>
              </a:rPr>
              <a:t>What does God think?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walk by faith rather than by sight.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1)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2133600"/>
            <a:ext cx="7391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does God think about your faith right now? </a:t>
            </a:r>
          </a:p>
          <a:p>
            <a:pPr algn="ctr"/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Is your faith sincere and genuine or does it need to get stronger?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1)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298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</dc:creator>
  <cp:lastModifiedBy>Murray</cp:lastModifiedBy>
  <cp:revision>2</cp:revision>
  <dcterms:created xsi:type="dcterms:W3CDTF">2012-06-30T12:06:28Z</dcterms:created>
  <dcterms:modified xsi:type="dcterms:W3CDTF">2012-06-30T17:09:59Z</dcterms:modified>
</cp:coreProperties>
</file>