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help and encourage those preaching the gospel.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 goal should be the same as what Paul told the Colossian brethren (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Colossians 1:9-14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be well pleasing to God in all that we do (</a:t>
            </a:r>
            <a:r>
              <a:rPr lang="en-US" sz="24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Hebrews 13:20-21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are a Christian who needs to repent and resolve to do better, why not do that now? </a:t>
            </a:r>
          </a:p>
          <a:p>
            <a:pPr algn="ctr"/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are not a Christian this morning, why are you waiting?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take time to thank God for the successes He allows us to have in this life.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honor our president and pray for him, even though we disagree with him.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sincerely honor and obey our parents.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give up worldly or fleshly things to be spiritually minded.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keep His commandments.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try to follow the example of Jesus.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905000"/>
            <a:ext cx="7391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3333CC"/>
                </a:solidFill>
              </a:rPr>
              <a:t>What does God think?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we are baptized to wash away our sins.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133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does God think about you and me right now?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What Does God Think? (part 2)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311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5</cp:revision>
  <dcterms:created xsi:type="dcterms:W3CDTF">2012-06-30T12:06:28Z</dcterms:created>
  <dcterms:modified xsi:type="dcterms:W3CDTF">2012-07-06T00:36:47Z</dcterms:modified>
</cp:coreProperties>
</file>