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990000"/>
    <a:srgbClr val="FF33CC"/>
    <a:srgbClr val="FFFF0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7EB4FC-A2E2-4701-B2D0-0A29B9819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82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26731E58-A8EF-41CD-8F14-E0BCF722C19C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55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BD85259E-92CD-47F3-B7A3-313A534F975E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00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26731E58-A8EF-41CD-8F14-E0BCF722C19C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4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B13D-6A8A-4397-83E1-C6BA0FF5A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2184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E128B-BA8D-4A3D-8EE5-C92595EBF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822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B9EA-60B9-4BF9-9D16-8C77778A6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837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868A4-A9D9-4862-9EAA-D6813BD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824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7FC68-29C4-499F-B0CC-453F3AC37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0840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51F28-3C1A-4D92-9A8F-648F8CA81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8028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199E-1E58-43E2-A7C5-348662567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4348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FC700-553B-4C0A-A46B-574C5D308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5289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ED399-7323-4C33-A55A-C1634E42B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1505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B096C-BD7F-4A0F-83D9-68C6FDF28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9980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48530-E2A4-4D07-A613-84B3B6A07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8872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50000">
              <a:srgbClr val="97E597"/>
            </a:gs>
            <a:gs pos="100000">
              <a:srgbClr val="33CC3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D702E4E-9827-46AA-A724-02F9E205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16200000">
            <a:off x="-1139966" y="2130566"/>
            <a:ext cx="5100638" cy="19063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Where</a:t>
            </a:r>
            <a:endParaRPr lang="en-US" sz="3600" b="1" kern="1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3342968" y="2438400"/>
            <a:ext cx="5791200" cy="3195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Do I Draw </a:t>
            </a:r>
          </a:p>
          <a:p>
            <a:pPr algn="ctr"/>
            <a:r>
              <a:rPr lang="en-US" sz="3600" kern="10" dirty="0" smtClean="0"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600" kern="10" dirty="0"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Line?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16200000">
            <a:off x="-2259806" y="2640807"/>
            <a:ext cx="5829300" cy="852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</a:rPr>
              <a:t>Guideposts on the Path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828800" y="1301750"/>
            <a:ext cx="7239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75000"/>
              </a:spcAft>
              <a:buSzPct val="200000"/>
              <a:buFontTx/>
              <a:buBlip>
                <a:blip r:embed="rId4"/>
              </a:buBlip>
              <a:defRPr/>
            </a:pPr>
            <a:r>
              <a:rPr lang="en-US" sz="2600" b="1" dirty="0">
                <a:solidFill>
                  <a:schemeClr val="accent2"/>
                </a:solidFill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Arial" pitchFamily="-109" charset="0"/>
                <a:ea typeface="+mn-ea"/>
              </a:rPr>
              <a:t>Can I do this in the name of the Lord?</a:t>
            </a:r>
          </a:p>
          <a:p>
            <a:pPr marL="457200" indent="-457200">
              <a:spcAft>
                <a:spcPct val="75000"/>
              </a:spcAft>
              <a:buSzPct val="200000"/>
              <a:buFontTx/>
              <a:buBlip>
                <a:blip r:embed="rId4"/>
              </a:buBlip>
              <a:defRPr/>
            </a:pPr>
            <a:r>
              <a:rPr lang="en-US" sz="2600" b="1" dirty="0">
                <a:solidFill>
                  <a:schemeClr val="accent2"/>
                </a:solidFill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Arial" pitchFamily="-109" charset="0"/>
                <a:ea typeface="+mn-ea"/>
              </a:rPr>
              <a:t>Am I pursuing a course of the flesh or following the lead of the Spirit?</a:t>
            </a:r>
          </a:p>
          <a:p>
            <a:pPr marL="457200" indent="-457200">
              <a:spcAft>
                <a:spcPct val="75000"/>
              </a:spcAft>
              <a:buSzPct val="200000"/>
              <a:buFontTx/>
              <a:buBlip>
                <a:blip r:embed="rId4"/>
              </a:buBlip>
              <a:defRPr/>
            </a:pPr>
            <a:r>
              <a:rPr lang="en-US" sz="2600" b="1" dirty="0">
                <a:solidFill>
                  <a:schemeClr val="accent2"/>
                </a:solidFill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Arial" pitchFamily="-109" charset="0"/>
                <a:ea typeface="+mn-ea"/>
              </a:rPr>
              <a:t>Am I providing for the lusts of the flesh?</a:t>
            </a:r>
          </a:p>
          <a:p>
            <a:pPr marL="457200" indent="-457200">
              <a:spcAft>
                <a:spcPct val="75000"/>
              </a:spcAft>
              <a:buSzPct val="200000"/>
              <a:buFontTx/>
              <a:buBlip>
                <a:blip r:embed="rId4"/>
              </a:buBlip>
              <a:defRPr/>
            </a:pPr>
            <a:r>
              <a:rPr lang="en-US" sz="2600" b="1" dirty="0">
                <a:solidFill>
                  <a:schemeClr val="accent2"/>
                </a:solidFill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Arial" pitchFamily="-109" charset="0"/>
                <a:ea typeface="+mn-ea"/>
              </a:rPr>
              <a:t>What hunger am I filling with this action?</a:t>
            </a:r>
          </a:p>
          <a:p>
            <a:pPr marL="457200" indent="-457200">
              <a:spcAft>
                <a:spcPct val="75000"/>
              </a:spcAft>
              <a:buSzPct val="200000"/>
              <a:buFontTx/>
              <a:buBlip>
                <a:blip r:embed="rId4"/>
              </a:buBlip>
              <a:defRPr/>
            </a:pPr>
            <a:r>
              <a:rPr lang="en-US" sz="2600" b="1" dirty="0">
                <a:solidFill>
                  <a:schemeClr val="accent2"/>
                </a:solidFill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Arial" pitchFamily="-109" charset="0"/>
                <a:ea typeface="+mn-ea"/>
              </a:rPr>
              <a:t>Am I professing godliness?</a:t>
            </a:r>
          </a:p>
          <a:p>
            <a:pPr marL="457200" indent="-457200">
              <a:spcAft>
                <a:spcPct val="75000"/>
              </a:spcAft>
              <a:buSzPct val="200000"/>
              <a:buFontTx/>
              <a:buBlip>
                <a:blip r:embed="rId4"/>
              </a:buBlip>
              <a:defRPr/>
            </a:pPr>
            <a:r>
              <a:rPr lang="en-US" sz="2600" b="1" dirty="0">
                <a:solidFill>
                  <a:schemeClr val="accent2"/>
                </a:solidFill>
                <a:effectLst>
                  <a:outerShdw blurRad="50800" dist="38100" dir="2700000">
                    <a:schemeClr val="bg1">
                      <a:alpha val="43000"/>
                    </a:schemeClr>
                  </a:outerShdw>
                </a:effectLst>
                <a:latin typeface="Arial" pitchFamily="-109" charset="0"/>
                <a:ea typeface="+mn-ea"/>
              </a:rPr>
              <a:t>Do my actions demonstrate I am set apart for holiness and sanctification?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5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5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3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16200000">
            <a:off x="-1139966" y="2130566"/>
            <a:ext cx="5100638" cy="19063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Where</a:t>
            </a:r>
            <a:endParaRPr lang="en-US" sz="3600" b="1" kern="1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3342968" y="2438400"/>
            <a:ext cx="5791200" cy="3195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Do I Draw </a:t>
            </a:r>
          </a:p>
          <a:p>
            <a:pPr algn="ctr"/>
            <a:r>
              <a:rPr lang="en-US" sz="3600" kern="10" dirty="0" smtClean="0"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600" kern="10" dirty="0"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Line?</a:t>
            </a:r>
          </a:p>
        </p:txBody>
      </p:sp>
    </p:spTree>
    <p:extLst>
      <p:ext uri="{BB962C8B-B14F-4D97-AF65-F5344CB8AC3E}">
        <p14:creationId xmlns:p14="http://schemas.microsoft.com/office/powerpoint/2010/main" val="107376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85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Arial Black</vt:lpstr>
      <vt:lpstr>Default Design</vt:lpstr>
      <vt:lpstr>PowerPoint Presentation</vt:lpstr>
      <vt:lpstr>PowerPoint Presentation</vt:lpstr>
      <vt:lpstr>PowerPoint Presentation</vt:lpstr>
    </vt:vector>
  </TitlesOfParts>
  <Company>Franklin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Edwin L. Crozier</dc:creator>
  <cp:lastModifiedBy>Edwin Crozier</cp:lastModifiedBy>
  <cp:revision>12</cp:revision>
  <dcterms:created xsi:type="dcterms:W3CDTF">2007-06-21T21:28:18Z</dcterms:created>
  <dcterms:modified xsi:type="dcterms:W3CDTF">2016-04-16T21:10:30Z</dcterms:modified>
</cp:coreProperties>
</file>