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1CA55F-3518-4A7E-90C1-55E6405B8A84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7B60F9-3391-4A21-9979-A931EC82A7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Example:</a:t>
            </a:r>
          </a:p>
          <a:p>
            <a:pPr lvl="1"/>
            <a:r>
              <a:rPr lang="en-US" sz="2000" dirty="0" smtClean="0"/>
              <a:t>Acts 10:1-8 Cornelius is a devout God fearing man!</a:t>
            </a:r>
          </a:p>
          <a:p>
            <a:pPr lvl="1"/>
            <a:r>
              <a:rPr lang="en-US" sz="2000" dirty="0" smtClean="0"/>
              <a:t>He is fine has need of nothing!</a:t>
            </a:r>
          </a:p>
          <a:p>
            <a:pPr lvl="1"/>
            <a:r>
              <a:rPr lang="en-US" sz="2000" dirty="0" smtClean="0"/>
              <a:t>Peter was sent to teach Cornelius Christ crucified and raised (vs. 36-43)</a:t>
            </a:r>
          </a:p>
          <a:p>
            <a:pPr lvl="1"/>
            <a:r>
              <a:rPr lang="en-US" sz="2000" dirty="0" smtClean="0"/>
              <a:t>Peter perceived that God was accepting of the Gentiles (vs. 34, 45) and thus they needed baptism (vs. 47-48)</a:t>
            </a:r>
          </a:p>
          <a:p>
            <a:pPr lvl="1"/>
            <a:endParaRPr lang="en-US" sz="2000" dirty="0"/>
          </a:p>
          <a:p>
            <a:pPr marL="457200" lvl="1" indent="0" algn="ctr">
              <a:buNone/>
            </a:pPr>
            <a:endParaRPr lang="en-US" sz="2000" dirty="0" smtClean="0"/>
          </a:p>
          <a:p>
            <a:pPr marL="457200" lvl="1" indent="0" algn="ctr">
              <a:buNone/>
            </a:pPr>
            <a:r>
              <a:rPr lang="en-US" sz="2000" dirty="0" smtClean="0"/>
              <a:t>Despite Cornelius being a God fearing devout man he needed salvation!!</a:t>
            </a:r>
          </a:p>
        </p:txBody>
      </p:sp>
    </p:spTree>
    <p:extLst>
      <p:ext uri="{BB962C8B-B14F-4D97-AF65-F5344CB8AC3E}">
        <p14:creationId xmlns:p14="http://schemas.microsoft.com/office/powerpoint/2010/main" val="23525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</a:t>
            </a:r>
          </a:p>
          <a:p>
            <a:pPr lvl="1"/>
            <a:r>
              <a:rPr lang="en-US" sz="2800" dirty="0" smtClean="0"/>
              <a:t>Acts 8:27-28 The Ethiopian eunuch had been to Jerusalem to worship and was now reading Isaiah on his way home</a:t>
            </a:r>
          </a:p>
          <a:p>
            <a:pPr lvl="1"/>
            <a:r>
              <a:rPr lang="en-US" sz="2800" dirty="0" smtClean="0"/>
              <a:t>This one is clearly religious and some form of believer thus has need of nothing!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487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sz="2400" dirty="0" smtClean="0"/>
              <a:t>Acts 8:27-28 The Ethiopian eunuch had been to Jerusalem to worship and was now reading Isaiah on his way home</a:t>
            </a:r>
          </a:p>
          <a:p>
            <a:pPr lvl="1"/>
            <a:r>
              <a:rPr lang="en-US" sz="2400" dirty="0" smtClean="0"/>
              <a:t>This one is clearly religious and some form of believer thus has need of nothing!</a:t>
            </a:r>
          </a:p>
          <a:p>
            <a:pPr lvl="1"/>
            <a:r>
              <a:rPr lang="en-US" sz="2400" dirty="0" smtClean="0"/>
              <a:t>Philip sent to him to teach him Christ (vs. 35)</a:t>
            </a:r>
          </a:p>
          <a:p>
            <a:pPr lvl="1"/>
            <a:r>
              <a:rPr lang="en-US" sz="2400" dirty="0" smtClean="0"/>
              <a:t>The eunuch perceived his need for baptism (vs. 36-39)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 algn="ctr">
              <a:buNone/>
            </a:pPr>
            <a:r>
              <a:rPr lang="en-US" sz="2400" dirty="0" smtClean="0"/>
              <a:t>Despite the eunuch being a worshipper of God he needed salvation!!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3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There is only one path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Acts 4:12</a:t>
            </a:r>
          </a:p>
          <a:p>
            <a:pPr marL="0" indent="0" algn="ctr">
              <a:buNone/>
            </a:pPr>
            <a:r>
              <a:rPr lang="en-US" dirty="0" smtClean="0"/>
              <a:t>“Nor is there salvation in any other, for there is no other name under heaven given among men by which we must be saved.”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6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There is only one path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Acts 4:12</a:t>
            </a:r>
          </a:p>
          <a:p>
            <a:pPr marL="0" indent="0" algn="ctr">
              <a:buNone/>
            </a:pPr>
            <a:r>
              <a:rPr lang="en-US" dirty="0" smtClean="0"/>
              <a:t>“Nor is there salvation in any other, for there is no other name under heaven given among men by which we must be saved.”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But the Lord has made it so we all can enter that path and He is desirous that we do so (2 </a:t>
            </a:r>
            <a:r>
              <a:rPr lang="en-US" smtClean="0"/>
              <a:t>Peter 3:9)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 Luke 13:23-24 and Matthew 7:13-14 Jesus tells us few find the way to life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98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Luke 13:23-24 and Matthew 7:13-14 Jesus tells us few find the way to life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But a loving God wouldn’t condemn the many and save the few!!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Example:</a:t>
            </a:r>
          </a:p>
          <a:p>
            <a:pPr lvl="1"/>
            <a:r>
              <a:rPr lang="en-US" sz="3200" dirty="0" smtClean="0"/>
              <a:t>Numbers 14:26-38 Only 2 over the age of 20 would enter the promise land (Num. 1:45-46)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122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</a:t>
            </a:r>
          </a:p>
          <a:p>
            <a:pPr lvl="1"/>
            <a:r>
              <a:rPr lang="en-US" sz="3600" dirty="0" smtClean="0"/>
              <a:t>Gen. 19:24-30 Only Saul and his 2 daughters escaped the punishment of Sodom and Gomorrah (Gen. 18:23-33)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73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Example:</a:t>
            </a:r>
          </a:p>
          <a:p>
            <a:pPr lvl="1"/>
            <a:r>
              <a:rPr lang="en-US" sz="4800" dirty="0" smtClean="0"/>
              <a:t>Gen. 7:21-23 Only Noah and his family saved in the flood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39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Example:</a:t>
            </a:r>
          </a:p>
          <a:p>
            <a:pPr lvl="1"/>
            <a:r>
              <a:rPr lang="en-US" sz="3200" dirty="0" smtClean="0"/>
              <a:t>Gen. 7:21-23 Only Noah and his family saved in the flood 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marL="457200" lvl="1" indent="0" algn="ctr">
              <a:buNone/>
            </a:pPr>
            <a:r>
              <a:rPr lang="en-US" sz="3200" dirty="0" smtClean="0"/>
              <a:t>2 Peter 2:1-11 God will keep His promises on judgement just as He did in the Old Testament examples</a:t>
            </a:r>
          </a:p>
        </p:txBody>
      </p:sp>
    </p:spTree>
    <p:extLst>
      <p:ext uri="{BB962C8B-B14F-4D97-AF65-F5344CB8AC3E}">
        <p14:creationId xmlns:p14="http://schemas.microsoft.com/office/powerpoint/2010/main" val="8025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Are Just On Different Paths To The Same Place!</a:t>
            </a:r>
          </a:p>
          <a:p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Essentially the theory that ALL religious people go to Heaven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6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Go To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Example:</a:t>
            </a:r>
          </a:p>
          <a:p>
            <a:pPr lvl="1"/>
            <a:r>
              <a:rPr lang="en-US" sz="3200" dirty="0" smtClean="0"/>
              <a:t>Acts 10:1-8 Cornelius is a devout God fearing man!</a:t>
            </a:r>
          </a:p>
          <a:p>
            <a:pPr lvl="1"/>
            <a:r>
              <a:rPr lang="en-US" sz="3200" dirty="0" smtClean="0"/>
              <a:t>He is fine, has need of nothing!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92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</TotalTime>
  <Words>526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  <vt:lpstr>Many Go To Heaven?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Go To Heaven?</dc:title>
  <dc:creator>Oak Ridge Church of Christ</dc:creator>
  <cp:lastModifiedBy>Oak Ridge Church of Christ</cp:lastModifiedBy>
  <cp:revision>8</cp:revision>
  <dcterms:created xsi:type="dcterms:W3CDTF">2016-11-20T12:43:46Z</dcterms:created>
  <dcterms:modified xsi:type="dcterms:W3CDTF">2016-11-20T13:53:20Z</dcterms:modified>
</cp:coreProperties>
</file>