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0" autoAdjust="0"/>
    <p:restoredTop sz="85294" autoAdjust="0"/>
  </p:normalViewPr>
  <p:slideViewPr>
    <p:cSldViewPr snapToGrid="0">
      <p:cViewPr varScale="1">
        <p:scale>
          <a:sx n="60" d="100"/>
          <a:sy n="60" d="100"/>
        </p:scale>
        <p:origin x="102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FB584-A5B0-4E93-B6E7-44E6E47BBC1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C184D-9A10-4DD8-B3A8-E42753D5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934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Map is Roman</a:t>
            </a:r>
            <a:r>
              <a:rPr lang="en-US" baseline="0" dirty="0"/>
              <a:t> provinces 117ad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41233-1915-4DA7-9DFD-DB1E013530B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86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Colossae was a city in Phrygia about 100 miles east of Ephesus. </a:t>
            </a:r>
          </a:p>
          <a:p>
            <a:r>
              <a:rPr lang="en-US" baseline="0" dirty="0"/>
              <a:t>It was allegedly written around 62-63ad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4E1CA-51D1-44B6-8526-D83A302A16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8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52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9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65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91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6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3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5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90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92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DD8B3-2457-485E-B7F9-E36995B0A166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73869-4C05-4452-A4EB-AD0F317F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05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Colossians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61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7747" y="89446"/>
            <a:ext cx="9047748" cy="6648570"/>
          </a:xfrm>
        </p:spPr>
      </p:pic>
      <p:sp>
        <p:nvSpPr>
          <p:cNvPr id="6" name="TextBox 5"/>
          <p:cNvSpPr txBox="1"/>
          <p:nvPr/>
        </p:nvSpPr>
        <p:spPr>
          <a:xfrm>
            <a:off x="7122047" y="3195418"/>
            <a:ext cx="9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Bithynia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96367" y="3205221"/>
            <a:ext cx="82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Pontus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20299" y="4135312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Cappadocia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132325" y="4736808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Cilicia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85301" y="4010407"/>
            <a:ext cx="880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Phrygia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34630" y="4736808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Lycaonia(Lycia)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87633" y="3593581"/>
            <a:ext cx="737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Mysia</a:t>
            </a:r>
            <a:endParaRPr lang="en-US" dirty="0"/>
          </a:p>
        </p:txBody>
      </p:sp>
      <p:cxnSp>
        <p:nvCxnSpPr>
          <p:cNvPr id="5" name="Straight Arrow Connector 4"/>
          <p:cNvCxnSpPr>
            <a:stCxn id="10" idx="0"/>
          </p:cNvCxnSpPr>
          <p:nvPr/>
        </p:nvCxnSpPr>
        <p:spPr>
          <a:xfrm flipH="1" flipV="1">
            <a:off x="8266471" y="4379739"/>
            <a:ext cx="229896" cy="357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7140019" y="4504644"/>
            <a:ext cx="501975" cy="3128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710287" y="4319978"/>
            <a:ext cx="584986" cy="8569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4" idx="2"/>
          </p:cNvCxnSpPr>
          <p:nvPr/>
        </p:nvCxnSpPr>
        <p:spPr>
          <a:xfrm flipV="1">
            <a:off x="7356228" y="3918365"/>
            <a:ext cx="239122" cy="4454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576390" y="3546087"/>
            <a:ext cx="239122" cy="1714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576577" y="3519165"/>
            <a:ext cx="238089" cy="19839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9" idx="0"/>
          </p:cNvCxnSpPr>
          <p:nvPr/>
        </p:nvCxnSpPr>
        <p:spPr>
          <a:xfrm flipH="1" flipV="1">
            <a:off x="8496366" y="4050512"/>
            <a:ext cx="662890" cy="84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5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726" y="152182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Written to the church in Colossae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147" y="1242844"/>
            <a:ext cx="7165108" cy="5265147"/>
          </a:xfrm>
        </p:spPr>
      </p:pic>
      <p:sp>
        <p:nvSpPr>
          <p:cNvPr id="5" name="TextBox 4"/>
          <p:cNvSpPr txBox="1"/>
          <p:nvPr/>
        </p:nvSpPr>
        <p:spPr>
          <a:xfrm>
            <a:off x="7678454" y="3623536"/>
            <a:ext cx="842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Galatia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7565721" y="3995803"/>
            <a:ext cx="563671" cy="35072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6801633" y="4672208"/>
            <a:ext cx="150312" cy="100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44320" y="4872624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Ephesus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638795" y="4772416"/>
            <a:ext cx="200416" cy="20041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6951945" y="4672208"/>
            <a:ext cx="150312" cy="100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27101" y="4861227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Colossae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 flipV="1">
            <a:off x="7114784" y="4732921"/>
            <a:ext cx="363419" cy="23991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256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study the Bible like this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Context</a:t>
            </a:r>
          </a:p>
          <a:p>
            <a:pPr lvl="1"/>
            <a:r>
              <a:rPr lang="en-US" dirty="0"/>
              <a:t>The relevance and purpose of the text will be found in the text</a:t>
            </a:r>
          </a:p>
          <a:p>
            <a:pPr marL="0" indent="0">
              <a:buNone/>
            </a:pPr>
            <a:r>
              <a:rPr lang="en-US" dirty="0"/>
              <a:t>Other texts were unlikely available</a:t>
            </a:r>
          </a:p>
          <a:p>
            <a:pPr lvl="1"/>
            <a:r>
              <a:rPr lang="en-US" dirty="0"/>
              <a:t>Copying was labor intensive</a:t>
            </a:r>
          </a:p>
          <a:p>
            <a:pPr lvl="1"/>
            <a:r>
              <a:rPr lang="en-US" dirty="0"/>
              <a:t>Distances made exchanging texts difficult</a:t>
            </a:r>
          </a:p>
          <a:p>
            <a:pPr lvl="1"/>
            <a:r>
              <a:rPr lang="en-US" dirty="0"/>
              <a:t>Some texts literally hadn’t been written and could not be referenced</a:t>
            </a:r>
          </a:p>
          <a:p>
            <a:pPr marL="0" indent="0">
              <a:buNone/>
            </a:pPr>
            <a:r>
              <a:rPr lang="en-US" dirty="0"/>
              <a:t>Texts weren’t meant to be fragmented</a:t>
            </a:r>
          </a:p>
          <a:p>
            <a:pPr lvl="1"/>
            <a:r>
              <a:rPr lang="en-US" dirty="0"/>
              <a:t>These were letters meant to be read in the whole</a:t>
            </a:r>
          </a:p>
        </p:txBody>
      </p:sp>
    </p:spTree>
    <p:extLst>
      <p:ext uri="{BB962C8B-B14F-4D97-AF65-F5344CB8AC3E}">
        <p14:creationId xmlns:p14="http://schemas.microsoft.com/office/powerpoint/2010/main" val="54196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</a:t>
            </a:r>
            <a:r>
              <a:rPr lang="en-US" dirty="0" err="1"/>
              <a:t>Colassae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Paul never personally visited the church there.</a:t>
            </a:r>
          </a:p>
          <a:p>
            <a:pPr marL="0" indent="0">
              <a:buNone/>
            </a:pPr>
            <a:r>
              <a:rPr lang="en-US" dirty="0"/>
              <a:t>“Sister” church with the churches at Laodicea and Hierapolis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warning against false teachings</a:t>
            </a:r>
          </a:p>
          <a:p>
            <a:pPr marL="0" indent="0">
              <a:buNone/>
            </a:pPr>
            <a:r>
              <a:rPr lang="en-US" dirty="0"/>
              <a:t>Contrasts one living in the flesh against one living in Christ</a:t>
            </a:r>
          </a:p>
        </p:txBody>
      </p:sp>
    </p:spTree>
    <p:extLst>
      <p:ext uri="{BB962C8B-B14F-4D97-AF65-F5344CB8AC3E}">
        <p14:creationId xmlns:p14="http://schemas.microsoft.com/office/powerpoint/2010/main" val="2237367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2201</TotalTime>
  <Words>144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Colossians</vt:lpstr>
      <vt:lpstr>PowerPoint Presentation</vt:lpstr>
      <vt:lpstr>Written to the church in Colossae</vt:lpstr>
      <vt:lpstr>Why study the Bible like this</vt:lpstr>
      <vt:lpstr>About Colassae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</dc:title>
  <dc:creator>Andrew and Jessica</dc:creator>
  <cp:lastModifiedBy>Andrew and Jessica</cp:lastModifiedBy>
  <cp:revision>9</cp:revision>
  <dcterms:created xsi:type="dcterms:W3CDTF">2017-01-13T02:36:12Z</dcterms:created>
  <dcterms:modified xsi:type="dcterms:W3CDTF">2017-02-25T23:03:43Z</dcterms:modified>
</cp:coreProperties>
</file>