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DFAE-AFA6-4FE5-89AA-BBEC1ED7B05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C15D-0443-4784-B216-544C6CEDF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DFAE-AFA6-4FE5-89AA-BBEC1ED7B05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C15D-0443-4784-B216-544C6CEDF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DFAE-AFA6-4FE5-89AA-BBEC1ED7B05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C15D-0443-4784-B216-544C6CEDF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DFAE-AFA6-4FE5-89AA-BBEC1ED7B05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C15D-0443-4784-B216-544C6CEDF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DFAE-AFA6-4FE5-89AA-BBEC1ED7B05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C15D-0443-4784-B216-544C6CEDF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DFAE-AFA6-4FE5-89AA-BBEC1ED7B05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C15D-0443-4784-B216-544C6CEDF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DFAE-AFA6-4FE5-89AA-BBEC1ED7B05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C15D-0443-4784-B216-544C6CEDF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DFAE-AFA6-4FE5-89AA-BBEC1ED7B05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C15D-0443-4784-B216-544C6CEDF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DFAE-AFA6-4FE5-89AA-BBEC1ED7B05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C15D-0443-4784-B216-544C6CEDF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DFAE-AFA6-4FE5-89AA-BBEC1ED7B05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C15D-0443-4784-B216-544C6CEDF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4DFAE-AFA6-4FE5-89AA-BBEC1ED7B05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33C15D-0443-4784-B216-544C6CEDFA7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74DFAE-AFA6-4FE5-89AA-BBEC1ED7B056}" type="datetimeFigureOut">
              <a:rPr lang="en-US" smtClean="0"/>
              <a:t>5/3/2015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33C15D-0443-4784-B216-544C6CEDFA7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FF0000"/>
                </a:solidFill>
              </a:rPr>
              <a:t>Common Defenses</a:t>
            </a:r>
            <a:endParaRPr lang="en-US" sz="7200" b="1" u="sng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1752600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rgbClr val="FF0000"/>
                </a:solidFill>
              </a:rPr>
              <a:t>And Will They Work on </a:t>
            </a:r>
          </a:p>
          <a:p>
            <a:r>
              <a:rPr lang="en-US" sz="4800" b="1" dirty="0" smtClean="0">
                <a:solidFill>
                  <a:srgbClr val="FF0000"/>
                </a:solidFill>
              </a:rPr>
              <a:t>Judgment Day?</a:t>
            </a:r>
            <a:endParaRPr lang="en-US" sz="4800" b="1" dirty="0">
              <a:solidFill>
                <a:srgbClr val="FF0000"/>
              </a:solidFill>
            </a:endParaRPr>
          </a:p>
        </p:txBody>
      </p:sp>
      <p:pic>
        <p:nvPicPr>
          <p:cNvPr id="4" name="Picture 3" descr="Defense si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3352800"/>
            <a:ext cx="4419600" cy="3314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Insanity Defense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Insanity – Any mental disorder severe enough that it prevents a person from having legal capacity and excuses the person from criminal or civil responsibility.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One must be “</a:t>
            </a:r>
            <a:r>
              <a:rPr lang="en-US" i="1" dirty="0" smtClean="0">
                <a:solidFill>
                  <a:srgbClr val="FF0000"/>
                </a:solidFill>
              </a:rPr>
              <a:t>crazy</a:t>
            </a:r>
            <a:r>
              <a:rPr lang="en-US" dirty="0" smtClean="0">
                <a:solidFill>
                  <a:srgbClr val="FF0000"/>
                </a:solidFill>
              </a:rPr>
              <a:t>” to knowingly live in sin and ignore God’s commands.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Legion – Mk. 5:1-7, 15, 19-20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Paul – Acts 23:1; 1 Tim. 1:15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Pass the Buck Defense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Blaming parents, spouse, society, etc. for our shortcomings…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“Hey, I’m a child of divorce—</a:t>
            </a:r>
            <a:r>
              <a:rPr lang="en-US" dirty="0" err="1" smtClean="0">
                <a:solidFill>
                  <a:srgbClr val="FF0000"/>
                </a:solidFill>
              </a:rPr>
              <a:t>gimme</a:t>
            </a:r>
            <a:r>
              <a:rPr lang="en-US" dirty="0" smtClean="0">
                <a:solidFill>
                  <a:srgbClr val="FF0000"/>
                </a:solidFill>
              </a:rPr>
              <a:t> a break!”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Each person responsible for own conduct – Ezek. 18:20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Adam &amp; Eve – Gen. 3:11-13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Aaron – Ex. 32:22-24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Silver Rule Defense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Silver Rule – Do unto others as they do unto you.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“But he did it to me first!”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Actions of others do not affect our accountability.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Husband/Wife relationship – Col. 3:18-19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Loving our brethren – </a:t>
            </a:r>
            <a:r>
              <a:rPr lang="en-US" dirty="0" err="1" smtClean="0">
                <a:solidFill>
                  <a:srgbClr val="FFFF00"/>
                </a:solidFill>
              </a:rPr>
              <a:t>Lk</a:t>
            </a:r>
            <a:r>
              <a:rPr lang="en-US" dirty="0" smtClean="0">
                <a:solidFill>
                  <a:srgbClr val="FFFF00"/>
                </a:solidFill>
              </a:rPr>
              <a:t>. 10:29-35; Heb. 3:13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Disciples abandoned Jesus – Mt. 26:56, 69-74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Machiavellian Defense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The ends justify the means—different circumstances allow for different actions.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When in Rome…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Sin is sin no matter the circumstances.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Abraham – Gen 12:11-19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Saul – 1 Sam. 15:19-23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Ignorance Defense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Failure to know the law.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Ignorance is not a valid defense—if it were, everyone would use it!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Ignorance demands repentance – Acts 3:17-19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Athens – Acts 17:23, 30</a:t>
            </a:r>
          </a:p>
          <a:p>
            <a:r>
              <a:rPr lang="en-US" dirty="0" err="1" smtClean="0">
                <a:solidFill>
                  <a:srgbClr val="FFFF00"/>
                </a:solidFill>
              </a:rPr>
              <a:t>Apollos</a:t>
            </a:r>
            <a:r>
              <a:rPr lang="en-US" dirty="0" smtClean="0">
                <a:solidFill>
                  <a:srgbClr val="FFFF00"/>
                </a:solidFill>
              </a:rPr>
              <a:t> – Acts 18:24-26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Other Defenses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Parable of the Great Supper – </a:t>
            </a:r>
            <a:r>
              <a:rPr lang="en-US" dirty="0" err="1" smtClean="0">
                <a:solidFill>
                  <a:srgbClr val="FF0000"/>
                </a:solidFill>
              </a:rPr>
              <a:t>Lk</a:t>
            </a:r>
            <a:r>
              <a:rPr lang="en-US" dirty="0" smtClean="0">
                <a:solidFill>
                  <a:srgbClr val="FF0000"/>
                </a:solidFill>
              </a:rPr>
              <a:t>. 14:15-24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“Behold, I thought…”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Too busy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Forgot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FF00"/>
                </a:solidFill>
              </a:rPr>
              <a:t>We’re all guilty – Rom. 3:23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Only One Option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We have no valid defense before God.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Only His grace can save us from a guilty verdict – Rom. 3:24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We must do His will – Mt. 7:21-23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Excuses are in vain – Jn. 15:22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323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Common Defenses</vt:lpstr>
      <vt:lpstr>Insanity Defense</vt:lpstr>
      <vt:lpstr>Pass the Buck Defense</vt:lpstr>
      <vt:lpstr>Silver Rule Defense</vt:lpstr>
      <vt:lpstr>Machiavellian Defense</vt:lpstr>
      <vt:lpstr>Ignorance Defense</vt:lpstr>
      <vt:lpstr>Other Defenses</vt:lpstr>
      <vt:lpstr>Only One Option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Defenses</dc:title>
  <dc:creator>Bill</dc:creator>
  <cp:lastModifiedBy>Bill</cp:lastModifiedBy>
  <cp:revision>12</cp:revision>
  <dcterms:created xsi:type="dcterms:W3CDTF">2015-05-03T07:38:28Z</dcterms:created>
  <dcterms:modified xsi:type="dcterms:W3CDTF">2015-05-03T09:34:50Z</dcterms:modified>
</cp:coreProperties>
</file>