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6CD4-884F-46BE-AAF2-8AAE4825610E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C962-D0EB-4CC5-9963-0B2F1DCED4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6CD4-884F-46BE-AAF2-8AAE4825610E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C962-D0EB-4CC5-9963-0B2F1DCED4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6CD4-884F-46BE-AAF2-8AAE4825610E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C962-D0EB-4CC5-9963-0B2F1DCED4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6CD4-884F-46BE-AAF2-8AAE4825610E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C962-D0EB-4CC5-9963-0B2F1DCED4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6CD4-884F-46BE-AAF2-8AAE4825610E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C962-D0EB-4CC5-9963-0B2F1DCED4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6CD4-884F-46BE-AAF2-8AAE4825610E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C962-D0EB-4CC5-9963-0B2F1DCED4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6CD4-884F-46BE-AAF2-8AAE4825610E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C962-D0EB-4CC5-9963-0B2F1DCED4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6CD4-884F-46BE-AAF2-8AAE4825610E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C962-D0EB-4CC5-9963-0B2F1DCED4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6CD4-884F-46BE-AAF2-8AAE4825610E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C962-D0EB-4CC5-9963-0B2F1DCED4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6CD4-884F-46BE-AAF2-8AAE4825610E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C962-D0EB-4CC5-9963-0B2F1DCED4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6CD4-884F-46BE-AAF2-8AAE4825610E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C962-D0EB-4CC5-9963-0B2F1DCED4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36CD4-884F-46BE-AAF2-8AAE4825610E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FC962-D0EB-4CC5-9963-0B2F1DCED4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Death in the Pot</a:t>
            </a:r>
            <a:br>
              <a:rPr lang="en-US" sz="5400" b="1" dirty="0" smtClean="0">
                <a:solidFill>
                  <a:srgbClr val="FFFF00"/>
                </a:solidFill>
              </a:rPr>
            </a:br>
            <a:r>
              <a:rPr lang="en-US" sz="5400" b="1" dirty="0" smtClean="0">
                <a:solidFill>
                  <a:srgbClr val="FFFF00"/>
                </a:solidFill>
              </a:rPr>
              <a:t>2 Kings 4:38-41</a:t>
            </a:r>
            <a:endParaRPr lang="en-US" sz="5400" b="1" dirty="0">
              <a:solidFill>
                <a:srgbClr val="FFFF00"/>
              </a:solidFill>
            </a:endParaRPr>
          </a:p>
        </p:txBody>
      </p:sp>
      <p:pic>
        <p:nvPicPr>
          <p:cNvPr id="4" name="Picture 3" descr="Death in the P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2057400"/>
            <a:ext cx="6172200" cy="460600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2 Kings 4:38-41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Famine in the land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Mistook wild gourds for something good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Gathered a lapful of them for the stew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“There is death in the pot!!!”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Elisha cleansed the stew.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Literally DEATH… in the Pot?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Content Placeholder 3" descr="5519b118e58ecea37b000023_the-ultimate-guide-to-21-products-you-need-now_death_wish_coffee_by_death_wish_coffee_company-_image_via_amazon-530x53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5254" r="22553"/>
          <a:stretch>
            <a:fillRect/>
          </a:stretch>
        </p:blipFill>
        <p:spPr>
          <a:xfrm>
            <a:off x="838200" y="1828800"/>
            <a:ext cx="2362200" cy="4525963"/>
          </a:xfrm>
        </p:spPr>
      </p:pic>
      <p:pic>
        <p:nvPicPr>
          <p:cNvPr id="5" name="Picture 4" descr="Marble-Cak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57600" y="2590800"/>
            <a:ext cx="4953000" cy="37147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What were these wild gourds?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Possibly </a:t>
            </a:r>
            <a:r>
              <a:rPr lang="en-US" i="1" dirty="0" smtClean="0">
                <a:solidFill>
                  <a:srgbClr val="FFFF00"/>
                </a:solidFill>
              </a:rPr>
              <a:t>Colocynth</a:t>
            </a:r>
            <a:r>
              <a:rPr lang="en-US" dirty="0" smtClean="0">
                <a:solidFill>
                  <a:srgbClr val="FFFF00"/>
                </a:solidFill>
              </a:rPr>
              <a:t>, aka Bitter Apple, Bitter Cucumber, “Vine of Sodom”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Poisonous, though some benefits are claimed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5" name="Picture 4" descr="Citrullus_colocynthis_flower.jpg"/>
          <p:cNvPicPr>
            <a:picLocks noChangeAspect="1"/>
          </p:cNvPicPr>
          <p:nvPr/>
        </p:nvPicPr>
        <p:blipFill>
          <a:blip r:embed="rId2" cstate="print"/>
          <a:srcRect l="18000" t="5000" r="17000" b="9500"/>
          <a:stretch>
            <a:fillRect/>
          </a:stretch>
        </p:blipFill>
        <p:spPr>
          <a:xfrm>
            <a:off x="152400" y="3810000"/>
            <a:ext cx="3276600" cy="2873326"/>
          </a:xfrm>
          <a:prstGeom prst="rect">
            <a:avLst/>
          </a:prstGeom>
        </p:spPr>
      </p:pic>
      <p:pic>
        <p:nvPicPr>
          <p:cNvPr id="6" name="Picture 5" descr="Citrullus_colocynthis_flower3.jpg"/>
          <p:cNvPicPr>
            <a:picLocks noChangeAspect="1"/>
          </p:cNvPicPr>
          <p:nvPr/>
        </p:nvPicPr>
        <p:blipFill>
          <a:blip r:embed="rId3" cstate="print"/>
          <a:srcRect l="44000" t="20000" r="14000" b="18500"/>
          <a:stretch>
            <a:fillRect/>
          </a:stretch>
        </p:blipFill>
        <p:spPr>
          <a:xfrm>
            <a:off x="5791200" y="3581400"/>
            <a:ext cx="3200400" cy="3124200"/>
          </a:xfrm>
          <a:prstGeom prst="rect">
            <a:avLst/>
          </a:prstGeom>
        </p:spPr>
      </p:pic>
      <p:pic>
        <p:nvPicPr>
          <p:cNvPr id="4" name="Picture 3" descr="Colocynth.jpg"/>
          <p:cNvPicPr>
            <a:picLocks noChangeAspect="1"/>
          </p:cNvPicPr>
          <p:nvPr/>
        </p:nvPicPr>
        <p:blipFill>
          <a:blip r:embed="rId4" cstate="print"/>
          <a:srcRect l="20571" t="20741" r="17714"/>
          <a:stretch>
            <a:fillRect/>
          </a:stretch>
        </p:blipFill>
        <p:spPr>
          <a:xfrm>
            <a:off x="3581400" y="4114800"/>
            <a:ext cx="2057400" cy="2038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Parable of Wheat &amp; Tares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Mt. 13:24-30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Similarities: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Difficult to tell the difference until it’s too late—full contamination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Pulling up tares would have uprooted wheat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Main Difference – Who was responsible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Spiritual Application for Us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False teaching in the church – Mt. 7:15-20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Discern between truth &amp; error – Jn. 8:31-32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Feeding on Bread of Life or “devil’s food cake”? – Jn. 6:48-51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Words (idle talk, pointless arguments, etc.) – 2 Tim 2:14-17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Good intentions mixed with ignorance – Acts 17:30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One Antidote for “Death in the Pot”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God’s prophet miraculously cleansed the stew—no other method could save.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“There is a way that seems right to a man, but its end is the way of death.” – Prov. 14:12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To cleanse the death in our pot, we must be obedient. </a:t>
            </a:r>
            <a:r>
              <a:rPr lang="en-US" smtClean="0">
                <a:solidFill>
                  <a:srgbClr val="FFFF00"/>
                </a:solidFill>
              </a:rPr>
              <a:t>– Titus 3:4-8</a:t>
            </a:r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226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Death in the Pot 2 Kings 4:38-41</vt:lpstr>
      <vt:lpstr>2 Kings 4:38-41</vt:lpstr>
      <vt:lpstr>Literally DEATH… in the Pot?</vt:lpstr>
      <vt:lpstr>What were these wild gourds?</vt:lpstr>
      <vt:lpstr>Parable of Wheat &amp; Tares</vt:lpstr>
      <vt:lpstr>Spiritual Application for Us</vt:lpstr>
      <vt:lpstr>One Antidote for “Death in the Pot”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Death in the Pot 2 Kings 4:38-41</dc:title>
  <dc:creator>Bill</dc:creator>
  <cp:lastModifiedBy>Bill</cp:lastModifiedBy>
  <cp:revision>7</cp:revision>
  <dcterms:created xsi:type="dcterms:W3CDTF">2015-07-26T09:05:48Z</dcterms:created>
  <dcterms:modified xsi:type="dcterms:W3CDTF">2015-07-26T10:15:30Z</dcterms:modified>
</cp:coreProperties>
</file>