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7" r:id="rId3"/>
    <p:sldId id="263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>
      <p:cViewPr varScale="1">
        <p:scale>
          <a:sx n="91" d="100"/>
          <a:sy n="91" d="100"/>
        </p:scale>
        <p:origin x="-10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6/19/2016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extLst/>
          </a:lstStyle>
          <a:p>
            <a:r>
              <a:rPr dirty="0" smtClean="0"/>
              <a:t>Respect for Our Father</a:t>
            </a:r>
            <a:endParaRPr lang="en-US" dirty="0"/>
          </a:p>
        </p:txBody>
      </p:sp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6858000" cy="3931337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>
          <a:xfrm rot="16200000">
            <a:off x="5486400" y="2133600"/>
            <a:ext cx="5181600" cy="1219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228600" y="152400"/>
            <a:ext cx="6858000" cy="1238250"/>
          </a:xfrm>
          <a:prstGeom prst="rect">
            <a:avLst/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Father’s Day: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28600" y="228600"/>
            <a:ext cx="3886200" cy="3429000"/>
          </a:xfrm>
          <a:ln w="38100" cap="rnd" cmpd="thickThin">
            <a:solidFill>
              <a:schemeClr val="accent6"/>
            </a:solidFill>
            <a:prstDash val="solid"/>
          </a:ln>
        </p:spPr>
        <p:txBody>
          <a:bodyPr anchor="t" anchorCtr="0">
            <a:normAutofit fontScale="92500" lnSpcReduction="10000"/>
          </a:bodyPr>
          <a:lstStyle/>
          <a:p>
            <a:pPr algn="l"/>
            <a:r>
              <a:rPr lang="en-US" sz="2600" b="1" dirty="0" smtClean="0"/>
              <a:t>In many ways, Father’s Day has become a joke—a time to mock dads for faults like </a:t>
            </a:r>
            <a:r>
              <a:rPr lang="en-US" sz="2600" b="1" dirty="0" smtClean="0"/>
              <a:t>naps on </a:t>
            </a:r>
            <a:r>
              <a:rPr lang="en-US" sz="2600" b="1" dirty="0" smtClean="0"/>
              <a:t>the couch, avoiding work, alcoholism, and bathroom humor.</a:t>
            </a:r>
          </a:p>
          <a:p>
            <a:pPr algn="l"/>
            <a:endParaRPr lang="en-US" sz="2600" b="1" dirty="0" smtClean="0"/>
          </a:p>
          <a:p>
            <a:pPr algn="l"/>
            <a:r>
              <a:rPr lang="en-US" sz="2600" b="1" dirty="0" smtClean="0"/>
              <a:t>Is this just today’s humor or something deeper?</a:t>
            </a:r>
            <a:endParaRPr lang="en-US" sz="2600" b="1" dirty="0"/>
          </a:p>
        </p:txBody>
      </p:sp>
      <p:pic>
        <p:nvPicPr>
          <p:cNvPr id="11" name="Picture Placeholder 10" descr="fathers-day_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t="7593" b="7593"/>
          <a:stretch>
            <a:fillRect/>
          </a:stretch>
        </p:blipFill>
        <p:spPr>
          <a:xfrm>
            <a:off x="228600" y="3733800"/>
            <a:ext cx="6232525" cy="2960688"/>
          </a:xfrm>
        </p:spPr>
      </p:pic>
      <p:pic>
        <p:nvPicPr>
          <p:cNvPr id="13" name="Picture Placeholder 12" descr="star-wars-happy-fathers-day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l="1285" r="1285"/>
          <a:stretch>
            <a:fillRect/>
          </a:stretch>
        </p:blipFill>
        <p:spPr>
          <a:xfrm>
            <a:off x="4191000" y="228600"/>
            <a:ext cx="4327525" cy="3429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429000" cy="63246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b="1" dirty="0" smtClean="0"/>
              <a:t>Much of this lack of respect may be light-hearted, good-natured, and indicative of the differences between men and women in our society.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Some of it is deserved.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But does it help make our society better or worse?</a:t>
            </a:r>
            <a:endParaRPr lang="en-US" sz="2400" b="1" dirty="0"/>
          </a:p>
        </p:txBody>
      </p:sp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304800" y="461116"/>
            <a:ext cx="4754563" cy="5859568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>
          <a:xfrm>
            <a:off x="304800" y="381000"/>
            <a:ext cx="3429000" cy="63246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b="1" dirty="0" smtClean="0"/>
              <a:t>Fathers and mothers are worthy of honor and respect – Eph. 6:1-3.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Therefore, parents should act honorable so they are worthy of such respect.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How much more should we show respect to our Heavenly Father?</a:t>
            </a:r>
            <a:br>
              <a:rPr lang="en-US" sz="2400" b="1" dirty="0" smtClean="0"/>
            </a:br>
            <a:r>
              <a:rPr lang="en-US" sz="2400" b="1" dirty="0" smtClean="0"/>
              <a:t>1 Pet. 2:17</a:t>
            </a:r>
            <a:endParaRPr lang="en-US" sz="2400" b="1" dirty="0"/>
          </a:p>
        </p:txBody>
      </p:sp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3767254" y="381000"/>
            <a:ext cx="4687654" cy="5859568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Show Respect for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Our Daily Lives…</a:t>
            </a:r>
          </a:p>
          <a:p>
            <a:r>
              <a:rPr lang="en-US" dirty="0" smtClean="0"/>
              <a:t>Obedience – Eccl. 12:13; Heb. 12:7-9, 28</a:t>
            </a:r>
          </a:p>
          <a:p>
            <a:r>
              <a:rPr lang="en-US" dirty="0" smtClean="0"/>
              <a:t>Examine ourselves – 2 Cor. 13:5</a:t>
            </a:r>
          </a:p>
          <a:p>
            <a:r>
              <a:rPr lang="en-US" dirty="0" smtClean="0"/>
              <a:t>How we speak</a:t>
            </a:r>
          </a:p>
          <a:p>
            <a:pPr lvl="1"/>
            <a:r>
              <a:rPr lang="en-US" dirty="0" smtClean="0"/>
              <a:t>Blasphemy </a:t>
            </a:r>
            <a:r>
              <a:rPr lang="en-US" dirty="0" smtClean="0"/>
              <a:t>&amp; using His name in vain – Ex. 20:7; Mt. 12:36</a:t>
            </a:r>
          </a:p>
          <a:p>
            <a:pPr lvl="1"/>
            <a:r>
              <a:rPr lang="en-US" dirty="0" smtClean="0"/>
              <a:t>Wholesome language – Prov</a:t>
            </a:r>
            <a:r>
              <a:rPr lang="en-US" dirty="0" smtClean="0"/>
              <a:t>. </a:t>
            </a:r>
            <a:r>
              <a:rPr lang="en-US" dirty="0" smtClean="0"/>
              <a:t>15:1-4; Col. 3:8</a:t>
            </a:r>
          </a:p>
          <a:p>
            <a:pPr lvl="1"/>
            <a:r>
              <a:rPr lang="en-US" dirty="0" smtClean="0"/>
              <a:t>Tactful speech – Col. 4:6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Show Respect for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Our Worship…</a:t>
            </a:r>
          </a:p>
          <a:p>
            <a:r>
              <a:rPr lang="en-US" dirty="0" smtClean="0"/>
              <a:t>Worship – Jn. 4:24; Ps. 76:7, 89:7</a:t>
            </a:r>
          </a:p>
          <a:p>
            <a:r>
              <a:rPr lang="en-US" dirty="0" smtClean="0"/>
              <a:t>Give attention to the public reading of Scripture – 1 Tim. 4:13</a:t>
            </a:r>
          </a:p>
          <a:p>
            <a:r>
              <a:rPr lang="en-US" dirty="0" smtClean="0"/>
              <a:t>How we act – worshiping in spirit implies focus &amp; concentration</a:t>
            </a:r>
          </a:p>
          <a:p>
            <a:r>
              <a:rPr lang="en-US" dirty="0" smtClean="0"/>
              <a:t>How we dress – what is “appropriate”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Show Respect for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 our society show no respect for God, as evidenced by their actions.</a:t>
            </a:r>
          </a:p>
          <a:p>
            <a:r>
              <a:rPr lang="en-US" dirty="0" smtClean="0"/>
              <a:t>Let us endeavor to always honor God.</a:t>
            </a:r>
          </a:p>
          <a:p>
            <a:pPr lvl="1"/>
            <a:r>
              <a:rPr lang="en-US" dirty="0" smtClean="0"/>
              <a:t>Command</a:t>
            </a:r>
          </a:p>
          <a:p>
            <a:pPr lvl="1"/>
            <a:r>
              <a:rPr lang="en-US" dirty="0" smtClean="0"/>
              <a:t>For our sakes</a:t>
            </a:r>
          </a:p>
          <a:p>
            <a:pPr lvl="1"/>
            <a:r>
              <a:rPr lang="en-US" dirty="0" smtClean="0"/>
              <a:t>Set example</a:t>
            </a:r>
            <a:endParaRPr lang="en-US" dirty="0"/>
          </a:p>
        </p:txBody>
      </p:sp>
      <p:pic>
        <p:nvPicPr>
          <p:cNvPr id="4" name="j0321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5200"/>
            <a:ext cx="4754563" cy="3169708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292</Words>
  <Application>Microsoft Office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ContemporaryPhotoAlbum</vt:lpstr>
      <vt:lpstr>Slide 1</vt:lpstr>
      <vt:lpstr>Slide 2</vt:lpstr>
      <vt:lpstr>Slide 3</vt:lpstr>
      <vt:lpstr>Slide 4</vt:lpstr>
      <vt:lpstr>How Can We Show Respect for God?</vt:lpstr>
      <vt:lpstr>How Can We Show Respect for God?</vt:lpstr>
      <vt:lpstr>How Can We Show Respect for God?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2016-06-19T06:45:35Z</dcterms:created>
  <dcterms:modified xsi:type="dcterms:W3CDTF">2016-06-19T09:28:54Z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