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2" r:id="rId7"/>
    <p:sldId id="259" r:id="rId8"/>
    <p:sldId id="260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895C-909E-4DBF-A15D-F7AC73F257F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FE01E-1CDB-459B-AC26-048B4984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981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The Christian Approach </a:t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toward Sin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hung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515070"/>
            <a:ext cx="6019800" cy="2033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 Pet. 3:15-16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“But sanctify the Lord God in your hearts, and always be ready to give a defense to everyone who asks you a reason for the hope that is in you, </a:t>
            </a:r>
            <a:r>
              <a:rPr lang="en-US" b="1" cap="all" dirty="0" smtClean="0">
                <a:solidFill>
                  <a:srgbClr val="FF0000"/>
                </a:solidFill>
              </a:rPr>
              <a:t>with meekness and fear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Current Events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Bruce Jenner “transformation”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Duggar</a:t>
            </a:r>
            <a:r>
              <a:rPr lang="en-US" b="1" dirty="0" smtClean="0">
                <a:solidFill>
                  <a:srgbClr val="FF0000"/>
                </a:solidFill>
              </a:rPr>
              <a:t> family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Supreme Court ruling on gay marriage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Businesses being boycotted for stances on gay marriage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bama-deficit-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6886" y="147637"/>
            <a:ext cx="7585113" cy="6557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bama-deficit-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371600"/>
            <a:ext cx="6857999" cy="4587626"/>
          </a:xfr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The Typical Gut Reaction…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It’s easy to point out sin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God created male/female – Gen. 1:27; Mt. 19:4-6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Sex is reserved for marriage – Heb. 13:4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Marriage = 1 man &amp; 1 woman – 1 Cor. 7:2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Divorce permitted only under certain conditions – Mt. 19:9; 1 Cor. 7:10-11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But what is our attitude when we do??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bama-deficit-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6886" y="147637"/>
            <a:ext cx="7585113" cy="6557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do we react?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 we elevate certain sins over others?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Rom. 1:26-32; Rom. 3:23; 2 Cor. 5:9-10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Do we speak the truth in love?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Eph. 4:15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Are we hypocrites?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Mt. 7:3-5; Mt. 23:27-28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Christians should reflect Christ’s example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Follow after God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Jn. 6:38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Encourage others to turn from sin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Mt. 9:12-13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Attitude of humility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Phil. 2:1-11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Sin separates Man from God.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If we use the wrong approach, we can kill our influence and end any possibility of teaching.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Col. 4:6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“Let your speech always be with grace, seasoned with salt, that you may know how you ought to answer each one.”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200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Christian Approach  toward Sin</vt:lpstr>
      <vt:lpstr>Current Events</vt:lpstr>
      <vt:lpstr>Slide 3</vt:lpstr>
      <vt:lpstr>The Typical Gut Reaction…</vt:lpstr>
      <vt:lpstr>It’s easy to point out sin</vt:lpstr>
      <vt:lpstr>Slide 6</vt:lpstr>
      <vt:lpstr>How do we react?</vt:lpstr>
      <vt:lpstr>Christians should reflect Christ’s example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What Do You Hunger?</dc:title>
  <dc:creator>Bill</dc:creator>
  <cp:lastModifiedBy>Bill</cp:lastModifiedBy>
  <cp:revision>23</cp:revision>
  <dcterms:created xsi:type="dcterms:W3CDTF">2015-01-18T08:01:00Z</dcterms:created>
  <dcterms:modified xsi:type="dcterms:W3CDTF">2015-06-07T11:34:48Z</dcterms:modified>
</cp:coreProperties>
</file>