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386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9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49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4600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72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54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3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7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1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6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5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9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2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David Versus Goliath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fate of a nation Depends on a ruddy youth</a:t>
            </a:r>
          </a:p>
        </p:txBody>
      </p:sp>
    </p:spTree>
    <p:extLst>
      <p:ext uri="{BB962C8B-B14F-4D97-AF65-F5344CB8AC3E}">
        <p14:creationId xmlns:p14="http://schemas.microsoft.com/office/powerpoint/2010/main" val="369525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Child’s Story?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Songs are a great way for children to learn</a:t>
            </a:r>
          </a:p>
          <a:p>
            <a:r>
              <a:rPr lang="en-US" dirty="0"/>
              <a:t>Songs are also a great way for adults to learn</a:t>
            </a:r>
          </a:p>
          <a:p>
            <a:pPr lvl="1"/>
            <a:r>
              <a:rPr lang="en-US" dirty="0"/>
              <a:t>Colossians 3:16</a:t>
            </a:r>
          </a:p>
          <a:p>
            <a:pPr lvl="1"/>
            <a:r>
              <a:rPr lang="en-US" dirty="0"/>
              <a:t>Ephesians 5:19</a:t>
            </a:r>
          </a:p>
          <a:p>
            <a:r>
              <a:rPr lang="en-US" dirty="0"/>
              <a:t>While some histories and sections of the Bible are more easily conveyed to children, ALL the bible is applicable to adult learning</a:t>
            </a:r>
          </a:p>
        </p:txBody>
      </p:sp>
    </p:spTree>
    <p:extLst>
      <p:ext uri="{BB962C8B-B14F-4D97-AF65-F5344CB8AC3E}">
        <p14:creationId xmlns:p14="http://schemas.microsoft.com/office/powerpoint/2010/main" val="418502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Man after God’s own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1 Samuel 13:14</a:t>
            </a:r>
            <a:br>
              <a:rPr lang="en-US" dirty="0"/>
            </a:br>
            <a:r>
              <a:rPr lang="en-US" dirty="0"/>
              <a:t>“…The Lord has sought out a man after his own heart, and the Lord has commanded him to be prince over his people, because you have not kept what the Lord commanded you.”</a:t>
            </a:r>
          </a:p>
          <a:p>
            <a:r>
              <a:rPr lang="en-US" dirty="0"/>
              <a:t>Acts 13:22</a:t>
            </a:r>
            <a:br>
              <a:rPr lang="en-US"/>
            </a:br>
            <a:r>
              <a:rPr lang="en-US"/>
              <a:t>“…I </a:t>
            </a:r>
            <a:r>
              <a:rPr lang="en-US" dirty="0"/>
              <a:t>have found in David the son of Jesse a man after my heart, who will do all my </a:t>
            </a:r>
            <a:r>
              <a:rPr lang="en-US"/>
              <a:t>will.”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6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Samuel 17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– 1 Samuel 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526521"/>
          </a:xfrm>
        </p:spPr>
        <p:txBody>
          <a:bodyPr>
            <a:normAutofit/>
          </a:bodyPr>
          <a:lstStyle/>
          <a:p>
            <a:r>
              <a:rPr lang="en-US" dirty="0"/>
              <a:t>David recognized the authorities over him and was respectful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Father (17-20)              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•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dirty="0"/>
              <a:t>King (58)                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•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dirty="0"/>
              <a:t>God (45-47)</a:t>
            </a:r>
          </a:p>
          <a:p>
            <a:r>
              <a:rPr lang="en-US" dirty="0"/>
              <a:t>David was not deterred by peer pressure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Brother (28-30)       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•</a:t>
            </a:r>
            <a:r>
              <a:rPr lang="en-US" sz="2000" dirty="0">
                <a:solidFill>
                  <a:schemeClr val="accent1"/>
                </a:solidFill>
              </a:rPr>
              <a:t>  </a:t>
            </a:r>
            <a:r>
              <a:rPr lang="en-US" dirty="0"/>
              <a:t>Army (16, 20)</a:t>
            </a:r>
          </a:p>
          <a:p>
            <a:r>
              <a:rPr lang="en-US" dirty="0"/>
              <a:t>David did not wait for others to act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Enlists others (26)  </a:t>
            </a:r>
            <a:r>
              <a:rPr lang="en-US" sz="2400" dirty="0">
                <a:solidFill>
                  <a:schemeClr val="accent1"/>
                </a:solidFill>
              </a:rPr>
              <a:t>•</a:t>
            </a:r>
            <a:r>
              <a:rPr lang="en-US" sz="2600" dirty="0">
                <a:solidFill>
                  <a:schemeClr val="accent1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dirty="0"/>
              <a:t>NO one? Me! (27, 32)</a:t>
            </a:r>
          </a:p>
          <a:p>
            <a:r>
              <a:rPr lang="en-US" dirty="0"/>
              <a:t>David was prepared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Judges 20:16                  </a:t>
            </a:r>
            <a:r>
              <a:rPr lang="en-US" sz="2400" dirty="0">
                <a:solidFill>
                  <a:schemeClr val="accent1"/>
                </a:solidFill>
              </a:rPr>
              <a:t>•</a:t>
            </a:r>
            <a:r>
              <a:rPr lang="en-US" dirty="0"/>
              <a:t>  1 Chronicles 12:1-2</a:t>
            </a:r>
          </a:p>
        </p:txBody>
      </p:sp>
    </p:spTree>
    <p:extLst>
      <p:ext uri="{BB962C8B-B14F-4D97-AF65-F5344CB8AC3E}">
        <p14:creationId xmlns:p14="http://schemas.microsoft.com/office/powerpoint/2010/main" val="12211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– 1 Samuel 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David ran to meet the philistine; he did not volunteer then sit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Ran (48)                                         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•</a:t>
            </a:r>
            <a:r>
              <a:rPr lang="en-US" sz="2000" dirty="0">
                <a:solidFill>
                  <a:schemeClr val="accent1"/>
                </a:solidFill>
              </a:rPr>
              <a:t>  </a:t>
            </a:r>
            <a:r>
              <a:rPr lang="en-US" dirty="0"/>
              <a:t>Shepherding (34-37)</a:t>
            </a:r>
          </a:p>
          <a:p>
            <a:r>
              <a:rPr lang="en-US" dirty="0"/>
              <a:t>David had faith in god to provide strength and success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Shadrach, Meshach, and Abednego – Daniel 3:16-18 </a:t>
            </a:r>
          </a:p>
          <a:p>
            <a:r>
              <a:rPr lang="en-US" dirty="0"/>
              <a:t>David recognized the enemy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Goliath’s words (8-10)       </a:t>
            </a:r>
            <a:r>
              <a:rPr lang="en-US" sz="2400" dirty="0">
                <a:solidFill>
                  <a:srgbClr val="B80E0F"/>
                </a:solidFill>
              </a:rPr>
              <a:t>•</a:t>
            </a:r>
            <a:r>
              <a:rPr lang="en-US" sz="2000" dirty="0">
                <a:solidFill>
                  <a:srgbClr val="B80E0F"/>
                </a:solidFill>
              </a:rPr>
              <a:t>  </a:t>
            </a:r>
            <a:r>
              <a:rPr lang="en-US" dirty="0"/>
              <a:t>40 days (16)                    </a:t>
            </a:r>
            <a:r>
              <a:rPr lang="en-US" sz="2400" dirty="0">
                <a:solidFill>
                  <a:srgbClr val="B80E0F"/>
                </a:solidFill>
              </a:rPr>
              <a:t>•</a:t>
            </a:r>
            <a:r>
              <a:rPr lang="en-US" sz="2000" dirty="0">
                <a:solidFill>
                  <a:srgbClr val="B80E0F"/>
                </a:solidFill>
              </a:rPr>
              <a:t>  </a:t>
            </a:r>
            <a:r>
              <a:rPr lang="en-US" dirty="0"/>
              <a:t>David heard them (23)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David recognized this as a reproach to God! (26)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/>
              <a:t>Jesus – Mark 10:17-22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9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– 1 Samuel 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45366"/>
          </a:xfrm>
        </p:spPr>
        <p:txBody>
          <a:bodyPr>
            <a:normAutofit/>
          </a:bodyPr>
          <a:lstStyle/>
          <a:p>
            <a:r>
              <a:rPr lang="en-US" dirty="0"/>
              <a:t>David honored God as the supplier of his strength and success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Past (36-37)              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•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Present (45-47)                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•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Paul – Philippians 4:13</a:t>
            </a:r>
          </a:p>
          <a:p>
            <a:r>
              <a:rPr lang="en-US" dirty="0"/>
              <a:t>David realized he was a soldier at war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Are you a soldier? </a:t>
            </a:r>
            <a:r>
              <a:rPr lang="en-US" sz="1400" dirty="0"/>
              <a:t>(</a:t>
            </a:r>
            <a:r>
              <a:rPr lang="en-US" sz="1400" dirty="0" err="1"/>
              <a:t>Epaphroditus</a:t>
            </a:r>
            <a:r>
              <a:rPr lang="en-US" sz="1400" dirty="0"/>
              <a:t> – Philippians 2:25, </a:t>
            </a:r>
            <a:r>
              <a:rPr lang="en-US" sz="1400" dirty="0" err="1"/>
              <a:t>Apphia</a:t>
            </a:r>
            <a:r>
              <a:rPr lang="en-US" sz="1400" dirty="0"/>
              <a:t> &amp; </a:t>
            </a:r>
            <a:r>
              <a:rPr lang="en-US" sz="1400" dirty="0" err="1"/>
              <a:t>archippus</a:t>
            </a:r>
            <a:r>
              <a:rPr lang="en-US" sz="1400" dirty="0"/>
              <a:t> – Philemon 2)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Be A focused soldier and – 2 Timothy 2:3-4</a:t>
            </a:r>
          </a:p>
          <a:p>
            <a:r>
              <a:rPr lang="en-US" dirty="0"/>
              <a:t>David treated his life as a living sacrifice to God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Romans 12:1-2          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•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Galatians 2:20</a:t>
            </a:r>
          </a:p>
        </p:txBody>
      </p:sp>
      <p:sp>
        <p:nvSpPr>
          <p:cNvPr id="2" name="Rectangle 1"/>
          <p:cNvSpPr/>
          <p:nvPr/>
        </p:nvSpPr>
        <p:spPr>
          <a:xfrm>
            <a:off x="2092660" y="5512128"/>
            <a:ext cx="4639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 timothy 4:6-8</a:t>
            </a:r>
          </a:p>
        </p:txBody>
      </p:sp>
    </p:spTree>
    <p:extLst>
      <p:ext uri="{BB962C8B-B14F-4D97-AF65-F5344CB8AC3E}">
        <p14:creationId xmlns:p14="http://schemas.microsoft.com/office/powerpoint/2010/main" val="2269049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94</TotalTime>
  <Words>321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Impact</vt:lpstr>
      <vt:lpstr>Main Event</vt:lpstr>
      <vt:lpstr>David Versus Goliath</vt:lpstr>
      <vt:lpstr>A Child’s Story?</vt:lpstr>
      <vt:lpstr>a Man after God’s own heart</vt:lpstr>
      <vt:lpstr>1 Samuel 17</vt:lpstr>
      <vt:lpstr>Observations – 1 Samuel 17</vt:lpstr>
      <vt:lpstr>Observations – 1 Samuel 17</vt:lpstr>
      <vt:lpstr>Observations – 1 Samuel 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Versus Goliath</dc:title>
  <dc:creator>Brian Andrews</dc:creator>
  <cp:lastModifiedBy>Brian Andrews</cp:lastModifiedBy>
  <cp:revision>15</cp:revision>
  <dcterms:created xsi:type="dcterms:W3CDTF">2016-10-29T20:44:36Z</dcterms:created>
  <dcterms:modified xsi:type="dcterms:W3CDTF">2016-10-30T13:30:49Z</dcterms:modified>
</cp:coreProperties>
</file>