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1923691" y="3531205"/>
            <a:ext cx="6400800" cy="2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94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5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2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276046"/>
            <a:ext cx="6571343" cy="10006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330553"/>
            <a:ext cx="6571343" cy="4135794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303630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68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38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92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5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9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54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4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2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185" y="802299"/>
            <a:ext cx="6125650" cy="2541431"/>
          </a:xfrm>
        </p:spPr>
        <p:txBody>
          <a:bodyPr/>
          <a:lstStyle/>
          <a:p>
            <a:r>
              <a:rPr lang="en-US" dirty="0"/>
              <a:t>Submission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185" y="3531205"/>
            <a:ext cx="6564702" cy="1454863"/>
          </a:xfrm>
        </p:spPr>
        <p:txBody>
          <a:bodyPr/>
          <a:lstStyle/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resists the proud but gives grace to the humble </a:t>
            </a:r>
            <a:r>
              <a:rPr lang="en-US" i="1" dirty="0"/>
              <a:t>Proverbs 3:34, James 4:6, 1 Peter 5:5 (Psalm 138:6, Proverbs 29:23, Matthew 23:12, Luke 1:52)</a:t>
            </a:r>
          </a:p>
        </p:txBody>
      </p:sp>
    </p:spTree>
    <p:extLst>
      <p:ext uri="{BB962C8B-B14F-4D97-AF65-F5344CB8AC3E}">
        <p14:creationId xmlns:p14="http://schemas.microsoft.com/office/powerpoint/2010/main" val="35059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5-6:9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330552"/>
            <a:ext cx="6571343" cy="4897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What is the point of the passage?</a:t>
            </a:r>
          </a:p>
          <a:p>
            <a:r>
              <a:rPr lang="en-US" dirty="0"/>
              <a:t>“be imitators of Christ” v. 5:1</a:t>
            </a:r>
          </a:p>
          <a:p>
            <a:r>
              <a:rPr lang="en-US" dirty="0"/>
              <a:t>“walk in love” v. 5:2</a:t>
            </a:r>
          </a:p>
          <a:p>
            <a:r>
              <a:rPr lang="en-US" dirty="0"/>
              <a:t>“Walk as children of light” v. 5:8</a:t>
            </a:r>
          </a:p>
          <a:p>
            <a:r>
              <a:rPr lang="en-US" dirty="0"/>
              <a:t>“Look carefully then how you walk” v. 5:15</a:t>
            </a:r>
          </a:p>
          <a:p>
            <a:pPr marL="0" indent="0">
              <a:buNone/>
            </a:pPr>
            <a:r>
              <a:rPr lang="en-US" b="1" dirty="0"/>
              <a:t>Submission is a primary focus to accomplish being an imitator of Christ:</a:t>
            </a:r>
          </a:p>
          <a:p>
            <a:r>
              <a:rPr lang="en-US" dirty="0"/>
              <a:t>“to one another” v. 5:21</a:t>
            </a:r>
          </a:p>
          <a:p>
            <a:r>
              <a:rPr lang="en-US" dirty="0"/>
              <a:t>“Wives…to…husbands” v. 5:22</a:t>
            </a:r>
          </a:p>
          <a:p>
            <a:r>
              <a:rPr lang="en-US" dirty="0"/>
              <a:t>“the church…to Christ” v. 5:24</a:t>
            </a:r>
          </a:p>
          <a:p>
            <a:r>
              <a:rPr lang="en-US" dirty="0"/>
              <a:t>Children to parents v. 6:1</a:t>
            </a:r>
          </a:p>
          <a:p>
            <a:r>
              <a:rPr lang="en-US" dirty="0"/>
              <a:t>Slaves to masters v. 6:5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Subjection?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330553"/>
            <a:ext cx="6571343" cy="47510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The American Heritage</a:t>
            </a:r>
            <a:r>
              <a:rPr lang="en-US" b="1" baseline="30000" dirty="0"/>
              <a:t>®</a:t>
            </a:r>
            <a:r>
              <a:rPr lang="en-US" b="1" dirty="0"/>
              <a:t> (from Dictionary.com):</a:t>
            </a:r>
          </a:p>
          <a:p>
            <a:r>
              <a:rPr lang="en-US" dirty="0"/>
              <a:t>To yield or surrender (oneself) to the will or authority of another.</a:t>
            </a:r>
          </a:p>
          <a:p>
            <a:r>
              <a:rPr lang="en-US" dirty="0"/>
              <a:t>To give in to the authority, power, or desires of another.</a:t>
            </a:r>
          </a:p>
          <a:p>
            <a:pPr marL="0" indent="0">
              <a:buNone/>
            </a:pPr>
            <a:r>
              <a:rPr lang="en-US" b="1" dirty="0"/>
              <a:t>Webster’s 1828 Dictionary:</a:t>
            </a:r>
          </a:p>
          <a:p>
            <a:r>
              <a:rPr lang="en-US" dirty="0"/>
              <a:t>To yield, resign or surrender to the power, will or authority of another; with the reciprocal pronoun.</a:t>
            </a:r>
          </a:p>
          <a:p>
            <a:pPr lvl="1"/>
            <a:r>
              <a:rPr lang="en-US" dirty="0"/>
              <a:t>Return to thy mistress, and submit thyself under her hand. Genesis 16.</a:t>
            </a:r>
          </a:p>
          <a:p>
            <a:pPr lvl="1"/>
            <a:r>
              <a:rPr lang="en-US" dirty="0"/>
              <a:t>Wives, submit yourselves to your own husbands. Ephesians 5.</a:t>
            </a:r>
          </a:p>
          <a:p>
            <a:pPr lvl="1"/>
            <a:r>
              <a:rPr lang="en-US" dirty="0"/>
              <a:t>Submit yourselves to every ordinance of man. 1 Peter 2.</a:t>
            </a:r>
          </a:p>
          <a:p>
            <a:pPr marL="0" indent="0">
              <a:buNone/>
            </a:pPr>
            <a:r>
              <a:rPr lang="en-US" b="1" dirty="0"/>
              <a:t>Two types of submission: </a:t>
            </a:r>
            <a:r>
              <a:rPr lang="en-US" b="1" u="sng" dirty="0"/>
              <a:t>Involuntary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u="sng" dirty="0"/>
              <a:t>Voluntary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Who are we subject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330553"/>
            <a:ext cx="7303694" cy="4863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World</a:t>
            </a:r>
          </a:p>
          <a:p>
            <a:r>
              <a:rPr lang="en-US" dirty="0"/>
              <a:t>Government: 1 Peter 2:13-17; Titus 3:1-2; </a:t>
            </a:r>
            <a:r>
              <a:rPr lang="en-US" dirty="0"/>
              <a:t>Romans 13:1-7; Acts 5:27-29</a:t>
            </a:r>
            <a:endParaRPr lang="en-US" dirty="0"/>
          </a:p>
          <a:p>
            <a:r>
              <a:rPr lang="en-US" dirty="0"/>
              <a:t>Master/Employer: 1 Peter 2:18-20; 1 Timothy 6:1-2;  </a:t>
            </a:r>
            <a:br>
              <a:rPr lang="en-US" dirty="0"/>
            </a:br>
            <a:r>
              <a:rPr lang="en-US" dirty="0"/>
              <a:t>Titus 2:9-10; Ephesians 6:5-9; Colossians 3:22-25;</a:t>
            </a:r>
          </a:p>
          <a:p>
            <a:pPr marL="0" indent="0">
              <a:buNone/>
            </a:pPr>
            <a:r>
              <a:rPr lang="en-US" b="1" dirty="0"/>
              <a:t>Spiritual</a:t>
            </a:r>
          </a:p>
          <a:p>
            <a:r>
              <a:rPr lang="en-US" dirty="0"/>
              <a:t>Wife to Husband: 1 Peter 3:1-7;  Titus 2:5; 1 Corinthians 11:3; Ephesians 5:22-24; Colossians 3:18; </a:t>
            </a:r>
          </a:p>
          <a:p>
            <a:r>
              <a:rPr lang="en-US" dirty="0"/>
              <a:t>Children to Parents: Ephesians 6:1-4 (Colossians 3:20-21)</a:t>
            </a:r>
          </a:p>
          <a:p>
            <a:r>
              <a:rPr lang="en-US" dirty="0"/>
              <a:t>Elders: 1 Peter 5:5; 1 Thessalonians 5:12-13; Hebrews 13:17</a:t>
            </a:r>
          </a:p>
          <a:p>
            <a:r>
              <a:rPr lang="en-US" dirty="0"/>
              <a:t>Each Other: Ephesians 5:21; 1 Corinthians 16:15-18; 1 Peter 5:5</a:t>
            </a:r>
          </a:p>
          <a:p>
            <a:r>
              <a:rPr lang="en-US" dirty="0"/>
              <a:t>God and Christ: </a:t>
            </a:r>
            <a:r>
              <a:rPr lang="en-US" dirty="0"/>
              <a:t>Ephesians 5:24; James 4:7; Hebrews 12:9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3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We will all Submit to </a:t>
            </a:r>
            <a:r>
              <a:rPr lang="en-US" dirty="0" err="1"/>
              <a:t>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1330553"/>
            <a:ext cx="7303694" cy="4863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All will bow the knee</a:t>
            </a:r>
          </a:p>
          <a:p>
            <a:r>
              <a:rPr lang="en-US" dirty="0"/>
              <a:t>Because Christ humbled himself, we will humble ourselves – Philippians 2:1-11</a:t>
            </a:r>
          </a:p>
          <a:p>
            <a:pPr marL="0" indent="0">
              <a:buNone/>
            </a:pPr>
            <a:r>
              <a:rPr lang="en-US" b="1" dirty="0"/>
              <a:t>Will it be Involuntary or Voluntary?</a:t>
            </a:r>
          </a:p>
          <a:p>
            <a:r>
              <a:rPr lang="en-US" dirty="0"/>
              <a:t>Romans 14:11-12 KJV:</a:t>
            </a:r>
            <a:br>
              <a:rPr lang="en-US" dirty="0"/>
            </a:br>
            <a:r>
              <a:rPr lang="en-US" i="1" dirty="0"/>
              <a:t>For it is written, As I live, </a:t>
            </a:r>
            <a:r>
              <a:rPr lang="en-US" i="1" dirty="0" err="1"/>
              <a:t>saith</a:t>
            </a:r>
            <a:r>
              <a:rPr lang="en-US" i="1" dirty="0"/>
              <a:t> the Lord, every knee shall bow to me, and every tongue shall confess to God. So then every one of us shall give account of himself to God</a:t>
            </a:r>
            <a:r>
              <a:rPr lang="en-US" dirty="0"/>
              <a:t>.</a:t>
            </a:r>
          </a:p>
          <a:p>
            <a:r>
              <a:rPr lang="en-US" dirty="0"/>
              <a:t>Matthew 11:28-30 KJV:</a:t>
            </a:r>
            <a:br>
              <a:rPr lang="en-US" dirty="0"/>
            </a:br>
            <a:r>
              <a:rPr lang="en-US" i="1" dirty="0"/>
              <a:t>Come unto me, all ye that </a:t>
            </a:r>
            <a:r>
              <a:rPr lang="en-US" i="1" dirty="0" err="1"/>
              <a:t>labour</a:t>
            </a:r>
            <a:r>
              <a:rPr lang="en-US" i="1" dirty="0"/>
              <a:t> and are heavy laden, and I will give you rest. Take my yoke upon you, and learn of me; for I am meek and lowly in heart: and ye shall find rest unto your souls. For my yoke is easy, and my burden is light.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2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</TotalTime>
  <Words>316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Submission</vt:lpstr>
      <vt:lpstr>Ephesians 5-6:9</vt:lpstr>
      <vt:lpstr>What is Subjection?</vt:lpstr>
      <vt:lpstr>Who are we subject to?</vt:lpstr>
      <vt:lpstr>We will all Submit to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Submission</dc:title>
  <dc:creator>Brian Andrews</dc:creator>
  <cp:lastModifiedBy>Brian Andrews</cp:lastModifiedBy>
  <cp:revision>7</cp:revision>
  <dcterms:created xsi:type="dcterms:W3CDTF">2017-02-19T12:26:37Z</dcterms:created>
  <dcterms:modified xsi:type="dcterms:W3CDTF">2017-02-19T13:28:10Z</dcterms:modified>
</cp:coreProperties>
</file>