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3" r:id="rId9"/>
  </p:sldMasterIdLst>
  <p:notesMasterIdLst>
    <p:notesMasterId r:id="rId35"/>
  </p:notesMasterIdLst>
  <p:sldIdLst>
    <p:sldId id="270" r:id="rId10"/>
    <p:sldId id="281" r:id="rId11"/>
    <p:sldId id="282" r:id="rId12"/>
    <p:sldId id="283" r:id="rId13"/>
    <p:sldId id="296" r:id="rId14"/>
    <p:sldId id="284" r:id="rId15"/>
    <p:sldId id="297" r:id="rId16"/>
    <p:sldId id="264" r:id="rId17"/>
    <p:sldId id="285" r:id="rId18"/>
    <p:sldId id="286" r:id="rId19"/>
    <p:sldId id="287" r:id="rId20"/>
    <p:sldId id="271" r:id="rId21"/>
    <p:sldId id="277" r:id="rId22"/>
    <p:sldId id="288" r:id="rId23"/>
    <p:sldId id="272" r:id="rId24"/>
    <p:sldId id="279" r:id="rId25"/>
    <p:sldId id="289" r:id="rId26"/>
    <p:sldId id="290" r:id="rId27"/>
    <p:sldId id="291" r:id="rId28"/>
    <p:sldId id="294" r:id="rId29"/>
    <p:sldId id="292" r:id="rId30"/>
    <p:sldId id="293" r:id="rId31"/>
    <p:sldId id="295" r:id="rId32"/>
    <p:sldId id="273" r:id="rId33"/>
    <p:sldId id="280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atang" panose="02030600000101010101" pitchFamily="18" charset="-127"/>
      <p:regular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Tempus Sans ITC" panose="04020404030D07020202" pitchFamily="82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2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84568-D5A7-4DD2-90C9-E73D76A2A782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76CC4-F694-4320-AFE8-2D0DA6E6AB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6BF3711-5BBC-43AB-9152-8B5062075266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C1481E9-BC66-4C48-BE3B-D40D720CD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341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B18285-EDCD-465B-A103-8DEFCFF8B20A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209F866-55B5-43F2-8EE4-AC77D7590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738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3615134-817E-489B-8D85-0672ACABF0D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538F4BE-D369-4DD7-8D6E-7892E60DB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4054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39EF359-5140-489B-B9BD-3C3BB18EEA98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D3147F7-E30E-4480-83C2-E7AD32D55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1013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9B371F7-E863-4649-BE9C-3511AFA7C43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AB51643-530D-4C88-A98E-FE87EDA2B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01215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F8D29BB-89AC-430B-B776-5D27D9E99862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93FC11D-5A05-426C-B679-F96023C06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9500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F94447A-FAC4-481E-A0D3-96D105C04689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4259EDA-EA98-42C1-94D1-DC32C3E33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51060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7DF4E35-17E6-4C44-8260-AF96969E5073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9C6A68A-BDB5-4076-B509-B3A06E430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71007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885E3AC-EB20-494A-86BD-A6A6D3DBEAE6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B7E64AF-261F-4202-B81D-01B91BCCF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2594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0634858-DF1F-4007-94DB-B8D33FDB8787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49E8155-A1AC-4471-9062-1E6B86492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5485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217478F-4A38-4061-9DEE-2512FBB2AEE5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B7ECE04-2182-40AF-B5A7-4E7F2DCA2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66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5029"/>
          <a:stretch/>
        </p:blipFill>
        <p:spPr bwMode="auto">
          <a:xfrm>
            <a:off x="0" y="0"/>
            <a:ext cx="9144000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2712-6AF3-4520-8EFE-90AB269EDD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2726-A73E-4110-9E2F-06203AE1C4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fakti.org/sites/default/files/pictures_3/molitva_4n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335"/>
            <a:ext cx="3339866" cy="222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0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rm3.static.flickr.com/2175/2338725607_de8d5b9fd6.jpg?v=0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5334000"/>
            <a:ext cx="1828800" cy="1239927"/>
          </a:xfrm>
          <a:prstGeom prst="roundRect">
            <a:avLst>
              <a:gd name="adj" fmla="val 245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2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(by nature of what it is) is an honor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Having access to God is a privilege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What love – that allows us to be his children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</a:t>
            </a:r>
            <a:r>
              <a:rPr lang="en-US" sz="2400" i="1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Jno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. 3:1)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Being children of God we have access to God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Like being adopted by the king &amp; allowed into the throne room for a private discussion</a:t>
            </a:r>
          </a:p>
        </p:txBody>
      </p:sp>
    </p:spTree>
    <p:extLst>
      <p:ext uri="{BB962C8B-B14F-4D97-AF65-F5344CB8AC3E}">
        <p14:creationId xmlns:p14="http://schemas.microsoft.com/office/powerpoint/2010/main" val="19819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(by nature of what it is) is an honor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Having access to God is a privilege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wants us to approach him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It is not merely that we CAN talk to God – he ASKS us to talk to him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Wants us to cast our cares upon him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Pet. 5:7)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Encourages us to always pray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18:1)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4876800"/>
            <a:ext cx="5867400" cy="152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The honor and privilege ought to make us </a:t>
            </a:r>
            <a:r>
              <a:rPr lang="en-US" sz="2400" i="1" dirty="0">
                <a:solidFill>
                  <a:srgbClr val="002060"/>
                </a:solidFill>
                <a:latin typeface="Arial Narrow" pitchFamily="34" charset="0"/>
              </a:rPr>
              <a:t>want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 to pray!</a:t>
            </a:r>
          </a:p>
        </p:txBody>
      </p:sp>
    </p:spTree>
    <p:extLst>
      <p:ext uri="{BB962C8B-B14F-4D97-AF65-F5344CB8AC3E}">
        <p14:creationId xmlns:p14="http://schemas.microsoft.com/office/powerpoint/2010/main" val="7816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155" y="247471"/>
            <a:ext cx="7486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1981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312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</p:spTree>
    <p:extLst>
      <p:ext uri="{BB962C8B-B14F-4D97-AF65-F5344CB8AC3E}">
        <p14:creationId xmlns:p14="http://schemas.microsoft.com/office/powerpoint/2010/main" val="10952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" y="304800"/>
            <a:ext cx="53340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does not hear the prayers of sinners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If iniquity in the heart – the Lord will not hear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(Psa. 66:18)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Turn away ear – prayer is abomination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(Prov. 28:9)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Sins separates  and he will not hear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(Isa. 59:1-2)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does not hear sinners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(John 9:31)</a:t>
            </a:r>
          </a:p>
        </p:txBody>
      </p:sp>
    </p:spTree>
    <p:extLst>
      <p:ext uri="{BB962C8B-B14F-4D97-AF65-F5344CB8AC3E}">
        <p14:creationId xmlns:p14="http://schemas.microsoft.com/office/powerpoint/2010/main" val="23137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" y="304800"/>
            <a:ext cx="53340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does not hear the prayers of sinners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God hears the prayers of the righteous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One who worships &amp; does his will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(John 9:31)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of righteous man avails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5:16)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Ears open to prayers of righteous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Pet. 3:12; </a:t>
            </a: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fears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Psa. 34)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Receive what ask – because keep commands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</a:t>
            </a:r>
            <a:r>
              <a:rPr lang="en-US" sz="2400" i="1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Jno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. 3:22)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4648200"/>
            <a:ext cx="5867400" cy="152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That God only hears the righteous,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ought to make us </a:t>
            </a:r>
            <a:r>
              <a:rPr lang="en-US" sz="2400" i="1" dirty="0">
                <a:solidFill>
                  <a:srgbClr val="002060"/>
                </a:solidFill>
                <a:latin typeface="Arial Narrow" pitchFamily="34" charset="0"/>
              </a:rPr>
              <a:t>want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 to pray!</a:t>
            </a:r>
          </a:p>
        </p:txBody>
      </p:sp>
    </p:spTree>
    <p:extLst>
      <p:ext uri="{BB962C8B-B14F-4D97-AF65-F5344CB8AC3E}">
        <p14:creationId xmlns:p14="http://schemas.microsoft.com/office/powerpoint/2010/main" val="38114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155" y="247471"/>
            <a:ext cx="7486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1981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312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4267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</p:spTree>
    <p:extLst>
      <p:ext uri="{BB962C8B-B14F-4D97-AF65-F5344CB8AC3E}">
        <p14:creationId xmlns:p14="http://schemas.microsoft.com/office/powerpoint/2010/main" val="10952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Abraham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Prayed for Sodom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18:23-33)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Prayed for </a:t>
            </a:r>
            <a:r>
              <a:rPr lang="en-US" sz="2400" dirty="0" err="1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Abimelech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20:17)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His servant prayed for wife for Isaac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24:12-14)</a:t>
            </a:r>
          </a:p>
        </p:txBody>
      </p:sp>
    </p:spTree>
    <p:extLst>
      <p:ext uri="{BB962C8B-B14F-4D97-AF65-F5344CB8AC3E}">
        <p14:creationId xmlns:p14="http://schemas.microsoft.com/office/powerpoint/2010/main" val="23137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Abraham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Isaac prayed for barren wife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25:21)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Moses prayed for Israel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First prayer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</a:t>
            </a:r>
            <a:r>
              <a:rPr lang="en-US" sz="2400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Exo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. 32:9-14)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Second prayer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</a:t>
            </a:r>
            <a:r>
              <a:rPr lang="en-US" sz="2400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Exo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. 32:30-34)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Third prayer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</a:t>
            </a:r>
            <a:r>
              <a:rPr lang="en-US" sz="2400" dirty="0" err="1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Exo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. 33:12-13)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removal of fiery serpents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(Num. 21:7-9)</a:t>
            </a:r>
          </a:p>
        </p:txBody>
      </p:sp>
    </p:spTree>
    <p:extLst>
      <p:ext uri="{BB962C8B-B14F-4D97-AF65-F5344CB8AC3E}">
        <p14:creationId xmlns:p14="http://schemas.microsoft.com/office/powerpoint/2010/main" val="24316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Abraham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Isaac prayed for barren wife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25:21)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Moses prayed for Israel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Hanna prayed for child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Sam. 1:10-13)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David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Prayed for his sick child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(2 Sam. 12:15-16)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Praise and request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(Psa. 86)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Prayed often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(Psa. 55:17)</a:t>
            </a:r>
          </a:p>
        </p:txBody>
      </p:sp>
    </p:spTree>
    <p:extLst>
      <p:ext uri="{BB962C8B-B14F-4D97-AF65-F5344CB8AC3E}">
        <p14:creationId xmlns:p14="http://schemas.microsoft.com/office/powerpoint/2010/main" val="34822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Abraham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Isaac prayed for barren wife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25:21)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Moses prayed for Israel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Hanna prayed for child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Sam. 1:10-13)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David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Solomon prayed at dedication of temple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Kings 8:23-54)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Elijah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Prayed for rain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(Jas. 5:16-18)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Prayed for fire upon sacrifice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Kings 18:36-37)</a:t>
            </a:r>
          </a:p>
        </p:txBody>
      </p:sp>
    </p:spTree>
    <p:extLst>
      <p:ext uri="{BB962C8B-B14F-4D97-AF65-F5344CB8AC3E}">
        <p14:creationId xmlns:p14="http://schemas.microsoft.com/office/powerpoint/2010/main" val="324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49664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8" y="2399069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Every Christian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45" y="3810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Every Christian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0437" y="5029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Every Christian Relates To It</a:t>
            </a:r>
          </a:p>
        </p:txBody>
      </p:sp>
    </p:spTree>
    <p:extLst>
      <p:ext uri="{BB962C8B-B14F-4D97-AF65-F5344CB8AC3E}">
        <p14:creationId xmlns:p14="http://schemas.microsoft.com/office/powerpoint/2010/main" val="39123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Abraham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Isaac prayed for barren wife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(Gen. 25:21)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Moses prayed for Israel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Hanna prayed for child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Sam. 1:10-13)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David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Solomon prayed at dedication of temple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Kings 8:23-54)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Elijah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Daniel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(Dan. 6:10)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01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solitude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14:23; Mark 1:35; 6:46; Luke 5:15-16)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Before choosing the twelve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6:12-16)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Peter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22:31-32)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anguish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(John 12:27-28)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unity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(John 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In Gethsemane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(Matt. 26:36-46)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On the cross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23:34)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0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Paul – a New Testament Servant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While in prison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(Acts 16:25)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With Ephesian elders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(Acts 20:36)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Rome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(Rom. 1:8-10)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 brethren at Corinth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(1Cor. 1:4)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removal of thorn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(2 Cor. 12:7-10)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Ephesus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(Eph. 1:16-17)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Philippi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(Phil. 1:3-7)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Colossae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(Col. 1:3-4; 9-10)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For brethren at Thessalonica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Thess. 1:2-3)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67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304800"/>
            <a:ext cx="5410200" cy="12954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168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Old Testament Servants of God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Jesus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Paul – a New Testament Servant</a:t>
            </a:r>
            <a:endParaRPr lang="en-US" sz="2400" dirty="0">
              <a:solidFill>
                <a:srgbClr val="FFC000"/>
              </a:solidFill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918155"/>
            <a:ext cx="5867400" cy="152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If these were praying people,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ought to make us </a:t>
            </a:r>
            <a:r>
              <a:rPr lang="en-US" sz="2400" i="1" dirty="0">
                <a:solidFill>
                  <a:srgbClr val="002060"/>
                </a:solidFill>
                <a:latin typeface="Arial Narrow" pitchFamily="34" charset="0"/>
              </a:rPr>
              <a:t>want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</a:rPr>
              <a:t> to pray!</a:t>
            </a:r>
          </a:p>
        </p:txBody>
      </p:sp>
    </p:spTree>
    <p:extLst>
      <p:ext uri="{BB962C8B-B14F-4D97-AF65-F5344CB8AC3E}">
        <p14:creationId xmlns:p14="http://schemas.microsoft.com/office/powerpoint/2010/main" val="18368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155" y="247471"/>
            <a:ext cx="7486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1981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3124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Assurance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that God Hears &amp; Answers Their Prayer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4267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God’s People Praying</a:t>
            </a:r>
          </a:p>
        </p:txBody>
      </p:sp>
    </p:spTree>
    <p:extLst>
      <p:ext uri="{BB962C8B-B14F-4D97-AF65-F5344CB8AC3E}">
        <p14:creationId xmlns:p14="http://schemas.microsoft.com/office/powerpoint/2010/main" val="10952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Pray With Me Please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90600" y="2819400"/>
            <a:ext cx="3429000" cy="3505200"/>
            <a:chOff x="990600" y="2819400"/>
            <a:chExt cx="3429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990600" y="2819400"/>
              <a:ext cx="3429000" cy="3505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r"/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Hailey:</a:t>
              </a:r>
            </a:p>
            <a:p>
              <a:pPr algn="r"/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       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“God’s people today are not a praying people as in Bible times.”</a:t>
              </a:r>
            </a:p>
          </p:txBody>
        </p:sp>
        <p:pic>
          <p:nvPicPr>
            <p:cNvPr id="8196" name="Picture 4" descr="http://truthondisc.com/Hailey_02_Kirkland_Smile__3-16-89__Revers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555" y="3121742"/>
              <a:ext cx="1371599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4876800" y="2819400"/>
            <a:ext cx="3429000" cy="3505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Prayer Is Easy</a:t>
            </a:r>
          </a:p>
          <a:p>
            <a:pPr algn="ctr"/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Neglect</a:t>
            </a:r>
          </a:p>
          <a:p>
            <a:pPr algn="ctr"/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Private: no one knows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Not much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Not pray for ….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Circumstances wherein don’t think to..</a:t>
            </a:r>
          </a:p>
        </p:txBody>
      </p:sp>
    </p:spTree>
    <p:extLst>
      <p:ext uri="{BB962C8B-B14F-4D97-AF65-F5344CB8AC3E}">
        <p14:creationId xmlns:p14="http://schemas.microsoft.com/office/powerpoint/2010/main" val="29473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0467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empus Sans ITC" pitchFamily="82" charset="0"/>
              </a:rPr>
              <a:t>Prayer Is Not Always Used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Tempus Sans ITC" pitchFamily="82" charset="0"/>
              </a:rPr>
              <a:t>As Should Be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84" y="2521975"/>
            <a:ext cx="80010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James 5:16</a:t>
            </a:r>
          </a:p>
          <a:p>
            <a:pPr algn="ctr"/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Confess therefore your sins one to another, and pray one for another, that ye may be healed. The supplication of a righteous man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availeth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its working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647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“has great power as it is working” (ESV)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Point: When it is used / exercised</a:t>
            </a:r>
          </a:p>
        </p:txBody>
      </p:sp>
    </p:spTree>
    <p:extLst>
      <p:ext uri="{BB962C8B-B14F-4D97-AF65-F5344CB8AC3E}">
        <p14:creationId xmlns:p14="http://schemas.microsoft.com/office/powerpoint/2010/main" val="4481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+mn-cs"/>
              </a:rPr>
              <a:t>Pray With Me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5267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What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How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Satan Hinders Prayers of God’s People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39804"/>
            <a:ext cx="37609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  <a:latin typeface="Tempus Sans ITC" pitchFamily="82" charset="0"/>
              </a:rPr>
              <a:t>Objective: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71625"/>
            <a:ext cx="3429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  <a:latin typeface="Arial Narrow" pitchFamily="34" charset="0"/>
              </a:rPr>
              <a:t>When Series is Over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: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More committed to praying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Praying more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More fervent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Praying for more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7B08A-F630-4122-A456-F2D10393C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94"/>
          <a:stretch/>
        </p:blipFill>
        <p:spPr>
          <a:xfrm>
            <a:off x="2819400" y="1413641"/>
            <a:ext cx="5634908" cy="40010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2351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555" y="282476"/>
            <a:ext cx="491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+mn-cs"/>
              </a:rPr>
              <a:t>Pray With Me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5267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What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How God’s People Pray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Satan Hinders Prayers of God’s People</a:t>
            </a:r>
          </a:p>
        </p:txBody>
      </p:sp>
      <p:pic>
        <p:nvPicPr>
          <p:cNvPr id="6146" name="Picture 2" descr="https://www.worshipoutlet.com/pagesource/images/Image/175_SermonSeri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155" y="247471"/>
            <a:ext cx="7486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empus Sans ITC" pitchFamily="82" charset="0"/>
              </a:rPr>
              <a:t>God’s People Pray</a:t>
            </a:r>
          </a:p>
        </p:txBody>
      </p:sp>
      <p:sp>
        <p:nvSpPr>
          <p:cNvPr id="6" name="Bevel 5"/>
          <p:cNvSpPr/>
          <p:nvPr/>
        </p:nvSpPr>
        <p:spPr>
          <a:xfrm>
            <a:off x="533400" y="1981200"/>
            <a:ext cx="8153400" cy="838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3154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304800"/>
            <a:ext cx="5257800" cy="1219200"/>
          </a:xfrm>
          <a:prstGeom prst="bevel">
            <a:avLst/>
          </a:prstGeom>
          <a:solidFill>
            <a:srgbClr val="00B0F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Privilege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of Prayer Belongs to God’s People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98626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Prayer (by nature of what it is) is an honor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Our means of speaking to God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(Luke 18:10-14)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Communicating our thoughts to God’s mind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(Rom. 10:1)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Taking our cares, concerns, problems, wishes, heartaches to God </a:t>
            </a:r>
            <a:r>
              <a:rPr lang="en-US" sz="2400" i="1" dirty="0">
                <a:solidFill>
                  <a:srgbClr val="FFC000"/>
                </a:solidFill>
                <a:latin typeface="Arial Narrow" pitchFamily="34" charset="0"/>
                <a:ea typeface="Batang" pitchFamily="18" charset="-127"/>
              </a:rPr>
              <a:t>(1 Pet. 5:7)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“…It is like quietly opening the door and slipping into the very presence of God.”</a:t>
            </a:r>
          </a:p>
        </p:txBody>
      </p:sp>
    </p:spTree>
    <p:extLst>
      <p:ext uri="{BB962C8B-B14F-4D97-AF65-F5344CB8AC3E}">
        <p14:creationId xmlns:p14="http://schemas.microsoft.com/office/powerpoint/2010/main" val="19819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1136</Words>
  <Application>Microsoft Office PowerPoint</Application>
  <PresentationFormat>On-screen Show (4:3)</PresentationFormat>
  <Paragraphs>182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Times New Roman</vt:lpstr>
      <vt:lpstr>Calibri</vt:lpstr>
      <vt:lpstr>Batang</vt:lpstr>
      <vt:lpstr>Courier New</vt:lpstr>
      <vt:lpstr>Arial Narrow</vt:lpstr>
      <vt:lpstr>Arial</vt:lpstr>
      <vt:lpstr>Tempus Sans ITC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DonnieV</dc:creator>
  <cp:lastModifiedBy>Wade, Murray</cp:lastModifiedBy>
  <cp:revision>32</cp:revision>
  <dcterms:created xsi:type="dcterms:W3CDTF">2012-10-26T02:37:48Z</dcterms:created>
  <dcterms:modified xsi:type="dcterms:W3CDTF">2018-03-26T12:33:06Z</dcterms:modified>
</cp:coreProperties>
</file>