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56" r:id="rId3"/>
    <p:sldId id="257" r:id="rId4"/>
    <p:sldId id="258" r:id="rId5"/>
    <p:sldId id="259" r:id="rId6"/>
    <p:sldId id="266" r:id="rId7"/>
    <p:sldId id="261" r:id="rId8"/>
    <p:sldId id="262"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7" d="100"/>
          <a:sy n="97" d="100"/>
        </p:scale>
        <p:origin x="96" y="2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CA64F-8F7B-4AAB-9F02-D5ED08B79B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6D8301-0638-4B4D-ABB2-BF1483D008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35C4F79-6E91-426A-9669-FCA31203C9E0}"/>
              </a:ext>
            </a:extLst>
          </p:cNvPr>
          <p:cNvSpPr>
            <a:spLocks noGrp="1"/>
          </p:cNvSpPr>
          <p:nvPr>
            <p:ph type="dt" sz="half" idx="10"/>
          </p:nvPr>
        </p:nvSpPr>
        <p:spPr/>
        <p:txBody>
          <a:bodyPr/>
          <a:lstStyle/>
          <a:p>
            <a:fld id="{F6BF00CE-B25F-4907-9CDB-F0DD023DC3BF}" type="datetimeFigureOut">
              <a:rPr lang="en-US" smtClean="0"/>
              <a:t>9/15/2018</a:t>
            </a:fld>
            <a:endParaRPr lang="en-US"/>
          </a:p>
        </p:txBody>
      </p:sp>
      <p:sp>
        <p:nvSpPr>
          <p:cNvPr id="5" name="Footer Placeholder 4">
            <a:extLst>
              <a:ext uri="{FF2B5EF4-FFF2-40B4-BE49-F238E27FC236}">
                <a16:creationId xmlns:a16="http://schemas.microsoft.com/office/drawing/2014/main" id="{B669B40E-06D8-4E12-9A71-6AFE4CC90B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07DA92-4034-411B-909F-86F8BBD3123C}"/>
              </a:ext>
            </a:extLst>
          </p:cNvPr>
          <p:cNvSpPr>
            <a:spLocks noGrp="1"/>
          </p:cNvSpPr>
          <p:nvPr>
            <p:ph type="sldNum" sz="quarter" idx="12"/>
          </p:nvPr>
        </p:nvSpPr>
        <p:spPr/>
        <p:txBody>
          <a:bodyPr/>
          <a:lstStyle/>
          <a:p>
            <a:fld id="{FB8A0187-811B-43C9-B15A-9A4967599638}" type="slidenum">
              <a:rPr lang="en-US" smtClean="0"/>
              <a:t>‹#›</a:t>
            </a:fld>
            <a:endParaRPr lang="en-US"/>
          </a:p>
        </p:txBody>
      </p:sp>
    </p:spTree>
    <p:extLst>
      <p:ext uri="{BB962C8B-B14F-4D97-AF65-F5344CB8AC3E}">
        <p14:creationId xmlns:p14="http://schemas.microsoft.com/office/powerpoint/2010/main" val="1711727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4FD07-AFFC-464B-B724-28032A828B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7B1C29-C4D2-4302-B51E-18F13387189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C3F64D-4EE1-47B4-92AA-F2C39EC65EFB}"/>
              </a:ext>
            </a:extLst>
          </p:cNvPr>
          <p:cNvSpPr>
            <a:spLocks noGrp="1"/>
          </p:cNvSpPr>
          <p:nvPr>
            <p:ph type="dt" sz="half" idx="10"/>
          </p:nvPr>
        </p:nvSpPr>
        <p:spPr/>
        <p:txBody>
          <a:bodyPr/>
          <a:lstStyle/>
          <a:p>
            <a:fld id="{F6BF00CE-B25F-4907-9CDB-F0DD023DC3BF}" type="datetimeFigureOut">
              <a:rPr lang="en-US" smtClean="0"/>
              <a:t>9/15/2018</a:t>
            </a:fld>
            <a:endParaRPr lang="en-US"/>
          </a:p>
        </p:txBody>
      </p:sp>
      <p:sp>
        <p:nvSpPr>
          <p:cNvPr id="5" name="Footer Placeholder 4">
            <a:extLst>
              <a:ext uri="{FF2B5EF4-FFF2-40B4-BE49-F238E27FC236}">
                <a16:creationId xmlns:a16="http://schemas.microsoft.com/office/drawing/2014/main" id="{A743AC0E-9DAA-4EAF-810A-2295EC79CC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D60D4F-090D-4233-AF7A-418660D9804E}"/>
              </a:ext>
            </a:extLst>
          </p:cNvPr>
          <p:cNvSpPr>
            <a:spLocks noGrp="1"/>
          </p:cNvSpPr>
          <p:nvPr>
            <p:ph type="sldNum" sz="quarter" idx="12"/>
          </p:nvPr>
        </p:nvSpPr>
        <p:spPr/>
        <p:txBody>
          <a:bodyPr/>
          <a:lstStyle/>
          <a:p>
            <a:fld id="{FB8A0187-811B-43C9-B15A-9A4967599638}" type="slidenum">
              <a:rPr lang="en-US" smtClean="0"/>
              <a:t>‹#›</a:t>
            </a:fld>
            <a:endParaRPr lang="en-US"/>
          </a:p>
        </p:txBody>
      </p:sp>
    </p:spTree>
    <p:extLst>
      <p:ext uri="{BB962C8B-B14F-4D97-AF65-F5344CB8AC3E}">
        <p14:creationId xmlns:p14="http://schemas.microsoft.com/office/powerpoint/2010/main" val="2665710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E51B57-1438-428A-B457-2A2D9C2760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4C6BDA3-C0EF-46B1-AA5C-3281EE4FB08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D165A4-0FC9-4F6A-A866-F09C3BEF1E6F}"/>
              </a:ext>
            </a:extLst>
          </p:cNvPr>
          <p:cNvSpPr>
            <a:spLocks noGrp="1"/>
          </p:cNvSpPr>
          <p:nvPr>
            <p:ph type="dt" sz="half" idx="10"/>
          </p:nvPr>
        </p:nvSpPr>
        <p:spPr/>
        <p:txBody>
          <a:bodyPr/>
          <a:lstStyle/>
          <a:p>
            <a:fld id="{F6BF00CE-B25F-4907-9CDB-F0DD023DC3BF}" type="datetimeFigureOut">
              <a:rPr lang="en-US" smtClean="0"/>
              <a:t>9/15/2018</a:t>
            </a:fld>
            <a:endParaRPr lang="en-US"/>
          </a:p>
        </p:txBody>
      </p:sp>
      <p:sp>
        <p:nvSpPr>
          <p:cNvPr id="5" name="Footer Placeholder 4">
            <a:extLst>
              <a:ext uri="{FF2B5EF4-FFF2-40B4-BE49-F238E27FC236}">
                <a16:creationId xmlns:a16="http://schemas.microsoft.com/office/drawing/2014/main" id="{7FCE69EB-9D92-4CC9-85B0-BC57BF6C6E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86FFF4-ED53-478F-9D0F-5D3EF1CDBABC}"/>
              </a:ext>
            </a:extLst>
          </p:cNvPr>
          <p:cNvSpPr>
            <a:spLocks noGrp="1"/>
          </p:cNvSpPr>
          <p:nvPr>
            <p:ph type="sldNum" sz="quarter" idx="12"/>
          </p:nvPr>
        </p:nvSpPr>
        <p:spPr/>
        <p:txBody>
          <a:bodyPr/>
          <a:lstStyle/>
          <a:p>
            <a:fld id="{FB8A0187-811B-43C9-B15A-9A4967599638}" type="slidenum">
              <a:rPr lang="en-US" smtClean="0"/>
              <a:t>‹#›</a:t>
            </a:fld>
            <a:endParaRPr lang="en-US"/>
          </a:p>
        </p:txBody>
      </p:sp>
    </p:spTree>
    <p:extLst>
      <p:ext uri="{BB962C8B-B14F-4D97-AF65-F5344CB8AC3E}">
        <p14:creationId xmlns:p14="http://schemas.microsoft.com/office/powerpoint/2010/main" val="2402557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73AA1-7511-4966-9354-1CD2133639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940D0D-D1B6-47C2-82E2-2A739A07B51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04AF71-1247-461E-A17C-415DE2D381DA}"/>
              </a:ext>
            </a:extLst>
          </p:cNvPr>
          <p:cNvSpPr>
            <a:spLocks noGrp="1"/>
          </p:cNvSpPr>
          <p:nvPr>
            <p:ph type="dt" sz="half" idx="10"/>
          </p:nvPr>
        </p:nvSpPr>
        <p:spPr/>
        <p:txBody>
          <a:bodyPr/>
          <a:lstStyle/>
          <a:p>
            <a:fld id="{F6BF00CE-B25F-4907-9CDB-F0DD023DC3BF}" type="datetimeFigureOut">
              <a:rPr lang="en-US" smtClean="0"/>
              <a:t>9/15/2018</a:t>
            </a:fld>
            <a:endParaRPr lang="en-US"/>
          </a:p>
        </p:txBody>
      </p:sp>
      <p:sp>
        <p:nvSpPr>
          <p:cNvPr id="5" name="Footer Placeholder 4">
            <a:extLst>
              <a:ext uri="{FF2B5EF4-FFF2-40B4-BE49-F238E27FC236}">
                <a16:creationId xmlns:a16="http://schemas.microsoft.com/office/drawing/2014/main" id="{8D17900D-06BE-4E13-8378-AE68FF32CB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7F2AAD-07B3-4104-BCEB-AA81D8EDCB3C}"/>
              </a:ext>
            </a:extLst>
          </p:cNvPr>
          <p:cNvSpPr>
            <a:spLocks noGrp="1"/>
          </p:cNvSpPr>
          <p:nvPr>
            <p:ph type="sldNum" sz="quarter" idx="12"/>
          </p:nvPr>
        </p:nvSpPr>
        <p:spPr/>
        <p:txBody>
          <a:bodyPr/>
          <a:lstStyle/>
          <a:p>
            <a:fld id="{FB8A0187-811B-43C9-B15A-9A4967599638}" type="slidenum">
              <a:rPr lang="en-US" smtClean="0"/>
              <a:t>‹#›</a:t>
            </a:fld>
            <a:endParaRPr lang="en-US"/>
          </a:p>
        </p:txBody>
      </p:sp>
    </p:spTree>
    <p:extLst>
      <p:ext uri="{BB962C8B-B14F-4D97-AF65-F5344CB8AC3E}">
        <p14:creationId xmlns:p14="http://schemas.microsoft.com/office/powerpoint/2010/main" val="618836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9852C-BE0C-41CF-AA18-F7CE728AA6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06B6FE-6E94-4F85-A0C6-E4E02DBF49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23D2DEC-A884-4901-AEAB-0B2ED2D5929D}"/>
              </a:ext>
            </a:extLst>
          </p:cNvPr>
          <p:cNvSpPr>
            <a:spLocks noGrp="1"/>
          </p:cNvSpPr>
          <p:nvPr>
            <p:ph type="dt" sz="half" idx="10"/>
          </p:nvPr>
        </p:nvSpPr>
        <p:spPr/>
        <p:txBody>
          <a:bodyPr/>
          <a:lstStyle/>
          <a:p>
            <a:fld id="{F6BF00CE-B25F-4907-9CDB-F0DD023DC3BF}" type="datetimeFigureOut">
              <a:rPr lang="en-US" smtClean="0"/>
              <a:t>9/15/2018</a:t>
            </a:fld>
            <a:endParaRPr lang="en-US"/>
          </a:p>
        </p:txBody>
      </p:sp>
      <p:sp>
        <p:nvSpPr>
          <p:cNvPr id="5" name="Footer Placeholder 4">
            <a:extLst>
              <a:ext uri="{FF2B5EF4-FFF2-40B4-BE49-F238E27FC236}">
                <a16:creationId xmlns:a16="http://schemas.microsoft.com/office/drawing/2014/main" id="{4E1F4E91-ECC9-4DEE-B8AB-A2900DA2A2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7C1C80-12D3-40DC-9E11-33BB9159C85D}"/>
              </a:ext>
            </a:extLst>
          </p:cNvPr>
          <p:cNvSpPr>
            <a:spLocks noGrp="1"/>
          </p:cNvSpPr>
          <p:nvPr>
            <p:ph type="sldNum" sz="quarter" idx="12"/>
          </p:nvPr>
        </p:nvSpPr>
        <p:spPr/>
        <p:txBody>
          <a:bodyPr/>
          <a:lstStyle/>
          <a:p>
            <a:fld id="{FB8A0187-811B-43C9-B15A-9A4967599638}" type="slidenum">
              <a:rPr lang="en-US" smtClean="0"/>
              <a:t>‹#›</a:t>
            </a:fld>
            <a:endParaRPr lang="en-US"/>
          </a:p>
        </p:txBody>
      </p:sp>
    </p:spTree>
    <p:extLst>
      <p:ext uri="{BB962C8B-B14F-4D97-AF65-F5344CB8AC3E}">
        <p14:creationId xmlns:p14="http://schemas.microsoft.com/office/powerpoint/2010/main" val="3240865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F47FD-F129-4E14-BF75-779596CAC4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788EBB-79E5-4E50-8D29-32E8085620E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6BBEBD-8084-47A9-ADC1-5046CCB86FA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369C67-73A9-4D18-A82B-2928818C9CC6}"/>
              </a:ext>
            </a:extLst>
          </p:cNvPr>
          <p:cNvSpPr>
            <a:spLocks noGrp="1"/>
          </p:cNvSpPr>
          <p:nvPr>
            <p:ph type="dt" sz="half" idx="10"/>
          </p:nvPr>
        </p:nvSpPr>
        <p:spPr/>
        <p:txBody>
          <a:bodyPr/>
          <a:lstStyle/>
          <a:p>
            <a:fld id="{F6BF00CE-B25F-4907-9CDB-F0DD023DC3BF}" type="datetimeFigureOut">
              <a:rPr lang="en-US" smtClean="0"/>
              <a:t>9/15/2018</a:t>
            </a:fld>
            <a:endParaRPr lang="en-US"/>
          </a:p>
        </p:txBody>
      </p:sp>
      <p:sp>
        <p:nvSpPr>
          <p:cNvPr id="6" name="Footer Placeholder 5">
            <a:extLst>
              <a:ext uri="{FF2B5EF4-FFF2-40B4-BE49-F238E27FC236}">
                <a16:creationId xmlns:a16="http://schemas.microsoft.com/office/drawing/2014/main" id="{8F5C2F0D-CB47-4E49-B33F-0CB1DEEAB7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D6A6CB-F87C-45F6-AE87-8CF1D76C580B}"/>
              </a:ext>
            </a:extLst>
          </p:cNvPr>
          <p:cNvSpPr>
            <a:spLocks noGrp="1"/>
          </p:cNvSpPr>
          <p:nvPr>
            <p:ph type="sldNum" sz="quarter" idx="12"/>
          </p:nvPr>
        </p:nvSpPr>
        <p:spPr/>
        <p:txBody>
          <a:bodyPr/>
          <a:lstStyle/>
          <a:p>
            <a:fld id="{FB8A0187-811B-43C9-B15A-9A4967599638}" type="slidenum">
              <a:rPr lang="en-US" smtClean="0"/>
              <a:t>‹#›</a:t>
            </a:fld>
            <a:endParaRPr lang="en-US"/>
          </a:p>
        </p:txBody>
      </p:sp>
    </p:spTree>
    <p:extLst>
      <p:ext uri="{BB962C8B-B14F-4D97-AF65-F5344CB8AC3E}">
        <p14:creationId xmlns:p14="http://schemas.microsoft.com/office/powerpoint/2010/main" val="1046639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A2754-9B55-4A6A-B01E-FC307EA3FAD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753C5B-30A6-4716-BB1C-68B8B3692C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3CDA864-4CF8-47DE-AD51-A4EB6D7A5E9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EAAEB5-F1F2-45B4-B170-448BBCA030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671BD9B-D88C-44DA-998A-FDB812D9DCE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3E3E61-2008-4A45-8E42-FE82CDF14960}"/>
              </a:ext>
            </a:extLst>
          </p:cNvPr>
          <p:cNvSpPr>
            <a:spLocks noGrp="1"/>
          </p:cNvSpPr>
          <p:nvPr>
            <p:ph type="dt" sz="half" idx="10"/>
          </p:nvPr>
        </p:nvSpPr>
        <p:spPr/>
        <p:txBody>
          <a:bodyPr/>
          <a:lstStyle/>
          <a:p>
            <a:fld id="{F6BF00CE-B25F-4907-9CDB-F0DD023DC3BF}" type="datetimeFigureOut">
              <a:rPr lang="en-US" smtClean="0"/>
              <a:t>9/15/2018</a:t>
            </a:fld>
            <a:endParaRPr lang="en-US"/>
          </a:p>
        </p:txBody>
      </p:sp>
      <p:sp>
        <p:nvSpPr>
          <p:cNvPr id="8" name="Footer Placeholder 7">
            <a:extLst>
              <a:ext uri="{FF2B5EF4-FFF2-40B4-BE49-F238E27FC236}">
                <a16:creationId xmlns:a16="http://schemas.microsoft.com/office/drawing/2014/main" id="{881C6E4C-8E85-4D66-98B1-B4CC01B645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4F74373-48F7-4F7C-8B18-8A690DE41297}"/>
              </a:ext>
            </a:extLst>
          </p:cNvPr>
          <p:cNvSpPr>
            <a:spLocks noGrp="1"/>
          </p:cNvSpPr>
          <p:nvPr>
            <p:ph type="sldNum" sz="quarter" idx="12"/>
          </p:nvPr>
        </p:nvSpPr>
        <p:spPr/>
        <p:txBody>
          <a:bodyPr/>
          <a:lstStyle/>
          <a:p>
            <a:fld id="{FB8A0187-811B-43C9-B15A-9A4967599638}" type="slidenum">
              <a:rPr lang="en-US" smtClean="0"/>
              <a:t>‹#›</a:t>
            </a:fld>
            <a:endParaRPr lang="en-US"/>
          </a:p>
        </p:txBody>
      </p:sp>
    </p:spTree>
    <p:extLst>
      <p:ext uri="{BB962C8B-B14F-4D97-AF65-F5344CB8AC3E}">
        <p14:creationId xmlns:p14="http://schemas.microsoft.com/office/powerpoint/2010/main" val="850041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A0852-BCB7-44FD-AD53-3A6852ACA0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D0C23FF-EA64-4B16-BD8F-9252E499E040}"/>
              </a:ext>
            </a:extLst>
          </p:cNvPr>
          <p:cNvSpPr>
            <a:spLocks noGrp="1"/>
          </p:cNvSpPr>
          <p:nvPr>
            <p:ph type="dt" sz="half" idx="10"/>
          </p:nvPr>
        </p:nvSpPr>
        <p:spPr/>
        <p:txBody>
          <a:bodyPr/>
          <a:lstStyle/>
          <a:p>
            <a:fld id="{F6BF00CE-B25F-4907-9CDB-F0DD023DC3BF}" type="datetimeFigureOut">
              <a:rPr lang="en-US" smtClean="0"/>
              <a:t>9/15/2018</a:t>
            </a:fld>
            <a:endParaRPr lang="en-US"/>
          </a:p>
        </p:txBody>
      </p:sp>
      <p:sp>
        <p:nvSpPr>
          <p:cNvPr id="4" name="Footer Placeholder 3">
            <a:extLst>
              <a:ext uri="{FF2B5EF4-FFF2-40B4-BE49-F238E27FC236}">
                <a16:creationId xmlns:a16="http://schemas.microsoft.com/office/drawing/2014/main" id="{4CF4F096-162F-4069-861E-5A604DD2EA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E06EF4B-5625-42AD-8808-0293C52C899E}"/>
              </a:ext>
            </a:extLst>
          </p:cNvPr>
          <p:cNvSpPr>
            <a:spLocks noGrp="1"/>
          </p:cNvSpPr>
          <p:nvPr>
            <p:ph type="sldNum" sz="quarter" idx="12"/>
          </p:nvPr>
        </p:nvSpPr>
        <p:spPr/>
        <p:txBody>
          <a:bodyPr/>
          <a:lstStyle/>
          <a:p>
            <a:fld id="{FB8A0187-811B-43C9-B15A-9A4967599638}" type="slidenum">
              <a:rPr lang="en-US" smtClean="0"/>
              <a:t>‹#›</a:t>
            </a:fld>
            <a:endParaRPr lang="en-US"/>
          </a:p>
        </p:txBody>
      </p:sp>
    </p:spTree>
    <p:extLst>
      <p:ext uri="{BB962C8B-B14F-4D97-AF65-F5344CB8AC3E}">
        <p14:creationId xmlns:p14="http://schemas.microsoft.com/office/powerpoint/2010/main" val="3208848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C9A4A3-5C06-47B9-85BE-6D2148507BF5}"/>
              </a:ext>
            </a:extLst>
          </p:cNvPr>
          <p:cNvSpPr>
            <a:spLocks noGrp="1"/>
          </p:cNvSpPr>
          <p:nvPr>
            <p:ph type="dt" sz="half" idx="10"/>
          </p:nvPr>
        </p:nvSpPr>
        <p:spPr/>
        <p:txBody>
          <a:bodyPr/>
          <a:lstStyle/>
          <a:p>
            <a:fld id="{F6BF00CE-B25F-4907-9CDB-F0DD023DC3BF}" type="datetimeFigureOut">
              <a:rPr lang="en-US" smtClean="0"/>
              <a:t>9/15/2018</a:t>
            </a:fld>
            <a:endParaRPr lang="en-US"/>
          </a:p>
        </p:txBody>
      </p:sp>
      <p:sp>
        <p:nvSpPr>
          <p:cNvPr id="3" name="Footer Placeholder 2">
            <a:extLst>
              <a:ext uri="{FF2B5EF4-FFF2-40B4-BE49-F238E27FC236}">
                <a16:creationId xmlns:a16="http://schemas.microsoft.com/office/drawing/2014/main" id="{CA85C7F2-0618-4862-9C97-FCC5EE0233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912DB1-6211-482B-A7F2-0BD758FD3DDB}"/>
              </a:ext>
            </a:extLst>
          </p:cNvPr>
          <p:cNvSpPr>
            <a:spLocks noGrp="1"/>
          </p:cNvSpPr>
          <p:nvPr>
            <p:ph type="sldNum" sz="quarter" idx="12"/>
          </p:nvPr>
        </p:nvSpPr>
        <p:spPr/>
        <p:txBody>
          <a:bodyPr/>
          <a:lstStyle/>
          <a:p>
            <a:fld id="{FB8A0187-811B-43C9-B15A-9A4967599638}" type="slidenum">
              <a:rPr lang="en-US" smtClean="0"/>
              <a:t>‹#›</a:t>
            </a:fld>
            <a:endParaRPr lang="en-US"/>
          </a:p>
        </p:txBody>
      </p:sp>
    </p:spTree>
    <p:extLst>
      <p:ext uri="{BB962C8B-B14F-4D97-AF65-F5344CB8AC3E}">
        <p14:creationId xmlns:p14="http://schemas.microsoft.com/office/powerpoint/2010/main" val="3893373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93CB8-C196-426A-8EB7-7475ED4F53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A68A8F-6986-48DE-9B7F-A1B331F74F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4234C9-7849-49DD-BE4D-22EF959B26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192E69B-238F-43AC-8C54-5177241D7BE8}"/>
              </a:ext>
            </a:extLst>
          </p:cNvPr>
          <p:cNvSpPr>
            <a:spLocks noGrp="1"/>
          </p:cNvSpPr>
          <p:nvPr>
            <p:ph type="dt" sz="half" idx="10"/>
          </p:nvPr>
        </p:nvSpPr>
        <p:spPr/>
        <p:txBody>
          <a:bodyPr/>
          <a:lstStyle/>
          <a:p>
            <a:fld id="{F6BF00CE-B25F-4907-9CDB-F0DD023DC3BF}" type="datetimeFigureOut">
              <a:rPr lang="en-US" smtClean="0"/>
              <a:t>9/15/2018</a:t>
            </a:fld>
            <a:endParaRPr lang="en-US"/>
          </a:p>
        </p:txBody>
      </p:sp>
      <p:sp>
        <p:nvSpPr>
          <p:cNvPr id="6" name="Footer Placeholder 5">
            <a:extLst>
              <a:ext uri="{FF2B5EF4-FFF2-40B4-BE49-F238E27FC236}">
                <a16:creationId xmlns:a16="http://schemas.microsoft.com/office/drawing/2014/main" id="{141BF148-2A42-4533-B6C1-0B8FC14DCA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C5A6FE-93CE-491C-B028-BDFC4D19B122}"/>
              </a:ext>
            </a:extLst>
          </p:cNvPr>
          <p:cNvSpPr>
            <a:spLocks noGrp="1"/>
          </p:cNvSpPr>
          <p:nvPr>
            <p:ph type="sldNum" sz="quarter" idx="12"/>
          </p:nvPr>
        </p:nvSpPr>
        <p:spPr/>
        <p:txBody>
          <a:bodyPr/>
          <a:lstStyle/>
          <a:p>
            <a:fld id="{FB8A0187-811B-43C9-B15A-9A4967599638}" type="slidenum">
              <a:rPr lang="en-US" smtClean="0"/>
              <a:t>‹#›</a:t>
            </a:fld>
            <a:endParaRPr lang="en-US"/>
          </a:p>
        </p:txBody>
      </p:sp>
    </p:spTree>
    <p:extLst>
      <p:ext uri="{BB962C8B-B14F-4D97-AF65-F5344CB8AC3E}">
        <p14:creationId xmlns:p14="http://schemas.microsoft.com/office/powerpoint/2010/main" val="79014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300FF-12AD-42CA-B1E7-4F1B1C6C46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708791-8BC8-4284-8F37-7DAD1C0DB8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238719C-DCCD-4376-8340-CA136A0B01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530311-D4BA-47A0-B805-971091EAADF4}"/>
              </a:ext>
            </a:extLst>
          </p:cNvPr>
          <p:cNvSpPr>
            <a:spLocks noGrp="1"/>
          </p:cNvSpPr>
          <p:nvPr>
            <p:ph type="dt" sz="half" idx="10"/>
          </p:nvPr>
        </p:nvSpPr>
        <p:spPr/>
        <p:txBody>
          <a:bodyPr/>
          <a:lstStyle/>
          <a:p>
            <a:fld id="{F6BF00CE-B25F-4907-9CDB-F0DD023DC3BF}" type="datetimeFigureOut">
              <a:rPr lang="en-US" smtClean="0"/>
              <a:t>9/15/2018</a:t>
            </a:fld>
            <a:endParaRPr lang="en-US"/>
          </a:p>
        </p:txBody>
      </p:sp>
      <p:sp>
        <p:nvSpPr>
          <p:cNvPr id="6" name="Footer Placeholder 5">
            <a:extLst>
              <a:ext uri="{FF2B5EF4-FFF2-40B4-BE49-F238E27FC236}">
                <a16:creationId xmlns:a16="http://schemas.microsoft.com/office/drawing/2014/main" id="{9DBD4808-E054-4AE8-80A2-DF41951CEC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140BB9-C197-46E1-8FE1-3400451E6B08}"/>
              </a:ext>
            </a:extLst>
          </p:cNvPr>
          <p:cNvSpPr>
            <a:spLocks noGrp="1"/>
          </p:cNvSpPr>
          <p:nvPr>
            <p:ph type="sldNum" sz="quarter" idx="12"/>
          </p:nvPr>
        </p:nvSpPr>
        <p:spPr/>
        <p:txBody>
          <a:bodyPr/>
          <a:lstStyle/>
          <a:p>
            <a:fld id="{FB8A0187-811B-43C9-B15A-9A4967599638}" type="slidenum">
              <a:rPr lang="en-US" smtClean="0"/>
              <a:t>‹#›</a:t>
            </a:fld>
            <a:endParaRPr lang="en-US"/>
          </a:p>
        </p:txBody>
      </p:sp>
    </p:spTree>
    <p:extLst>
      <p:ext uri="{BB962C8B-B14F-4D97-AF65-F5344CB8AC3E}">
        <p14:creationId xmlns:p14="http://schemas.microsoft.com/office/powerpoint/2010/main" val="1505393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FC6D94-90CC-4D47-B53C-6A3D41F881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FC86D8-75EA-444C-B1FE-6B89BD957F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C82479-C6FD-4AF9-95B0-5552BD6417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BF00CE-B25F-4907-9CDB-F0DD023DC3BF}" type="datetimeFigureOut">
              <a:rPr lang="en-US" smtClean="0"/>
              <a:t>9/15/2018</a:t>
            </a:fld>
            <a:endParaRPr lang="en-US"/>
          </a:p>
        </p:txBody>
      </p:sp>
      <p:sp>
        <p:nvSpPr>
          <p:cNvPr id="5" name="Footer Placeholder 4">
            <a:extLst>
              <a:ext uri="{FF2B5EF4-FFF2-40B4-BE49-F238E27FC236}">
                <a16:creationId xmlns:a16="http://schemas.microsoft.com/office/drawing/2014/main" id="{1021BE5C-D1F7-4A3C-BC56-7A4C743D6F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C9B3A2-E9B3-44CF-9925-378E24CFF5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8A0187-811B-43C9-B15A-9A4967599638}" type="slidenum">
              <a:rPr lang="en-US" smtClean="0"/>
              <a:t>‹#›</a:t>
            </a:fld>
            <a:endParaRPr lang="en-US"/>
          </a:p>
        </p:txBody>
      </p:sp>
    </p:spTree>
    <p:extLst>
      <p:ext uri="{BB962C8B-B14F-4D97-AF65-F5344CB8AC3E}">
        <p14:creationId xmlns:p14="http://schemas.microsoft.com/office/powerpoint/2010/main" val="1892129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CF063-E01B-452B-8870-76E24589751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1A2950C-1E09-4452-9CA3-CE62136E1F52}"/>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069015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5DFDD-47F4-4AC3-B162-DBA236C7D5C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BE14E7F-0D7F-4A0E-BB79-EFC60600D5A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498904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EE88B-8BC0-480C-A3D3-DDE32BF06E83}"/>
              </a:ext>
            </a:extLst>
          </p:cNvPr>
          <p:cNvSpPr>
            <a:spLocks noGrp="1"/>
          </p:cNvSpPr>
          <p:nvPr>
            <p:ph type="ctrTitle"/>
          </p:nvPr>
        </p:nvSpPr>
        <p:spPr>
          <a:xfrm>
            <a:off x="1524000" y="1881120"/>
            <a:ext cx="9144000" cy="2387600"/>
          </a:xfrm>
        </p:spPr>
        <p:txBody>
          <a:bodyPr>
            <a:normAutofit fontScale="90000"/>
          </a:bodyPr>
          <a:lstStyle/>
          <a:p>
            <a:r>
              <a:rPr lang="en-US" sz="8800" dirty="0">
                <a:latin typeface="Bernard MT Condensed" panose="02050806060905020404" pitchFamily="18" charset="0"/>
              </a:rPr>
              <a:t>Why do we have 4 gospel accounts?</a:t>
            </a:r>
          </a:p>
        </p:txBody>
      </p:sp>
      <p:sp>
        <p:nvSpPr>
          <p:cNvPr id="3" name="Subtitle 2">
            <a:extLst>
              <a:ext uri="{FF2B5EF4-FFF2-40B4-BE49-F238E27FC236}">
                <a16:creationId xmlns:a16="http://schemas.microsoft.com/office/drawing/2014/main" id="{BDFCFB83-6AC3-4602-BC2C-93376642E8B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577679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775B4-24A3-422C-89DF-B5891518446D}"/>
              </a:ext>
            </a:extLst>
          </p:cNvPr>
          <p:cNvSpPr>
            <a:spLocks noGrp="1"/>
          </p:cNvSpPr>
          <p:nvPr>
            <p:ph type="title"/>
          </p:nvPr>
        </p:nvSpPr>
        <p:spPr/>
        <p:txBody>
          <a:bodyPr>
            <a:normAutofit/>
          </a:bodyPr>
          <a:lstStyle/>
          <a:p>
            <a:r>
              <a:rPr lang="en-US" sz="5400" dirty="0">
                <a:latin typeface="Bernard MT Condensed" panose="02050806060905020404" pitchFamily="18" charset="0"/>
              </a:rPr>
              <a:t>What are the gospels?</a:t>
            </a:r>
          </a:p>
        </p:txBody>
      </p:sp>
      <p:sp>
        <p:nvSpPr>
          <p:cNvPr id="3" name="Content Placeholder 2">
            <a:extLst>
              <a:ext uri="{FF2B5EF4-FFF2-40B4-BE49-F238E27FC236}">
                <a16:creationId xmlns:a16="http://schemas.microsoft.com/office/drawing/2014/main" id="{3F9E7601-87EE-43A8-A6E1-C4A98B9B47C9}"/>
              </a:ext>
            </a:extLst>
          </p:cNvPr>
          <p:cNvSpPr>
            <a:spLocks noGrp="1"/>
          </p:cNvSpPr>
          <p:nvPr>
            <p:ph idx="1"/>
          </p:nvPr>
        </p:nvSpPr>
        <p:spPr>
          <a:xfrm>
            <a:off x="838200" y="1690688"/>
            <a:ext cx="10515600" cy="4942867"/>
          </a:xfrm>
        </p:spPr>
        <p:txBody>
          <a:bodyPr>
            <a:normAutofit lnSpcReduction="10000"/>
          </a:bodyPr>
          <a:lstStyle/>
          <a:p>
            <a:pPr algn="just"/>
            <a:r>
              <a:rPr lang="en-US" b="1" i="1" dirty="0"/>
              <a:t>“Inasmuch as many have undertaken to compile an account of the things accomplished among us, just as they were handed down to us by those who from the beginning were eyewitnesses and servants of the word, it seemed fitting for me as well, having investigated everything carefully from the beginning, to write it out for you in consecutive order, most excellent Theophilus;</a:t>
            </a:r>
            <a:r>
              <a:rPr lang="en-US" b="1" i="1" baseline="30000" dirty="0"/>
              <a:t> </a:t>
            </a:r>
            <a:r>
              <a:rPr lang="en-US" b="1" i="1" dirty="0"/>
              <a:t>so that you may know the exact truth about the things you have been taught.”</a:t>
            </a:r>
          </a:p>
          <a:p>
            <a:pPr lvl="1" algn="just"/>
            <a:r>
              <a:rPr lang="en-US" b="1" dirty="0"/>
              <a:t>Luke 1:1-4</a:t>
            </a:r>
          </a:p>
          <a:p>
            <a:pPr algn="just"/>
            <a:r>
              <a:rPr lang="en-US" b="1" i="1" dirty="0"/>
              <a:t>“The first account I composed, Theophilus, about all that Jesus began to do and teach, until the day when He was taken up to heaven, after He had by the Holy Spirit given orders to the apostles whom He had chosen.”</a:t>
            </a:r>
          </a:p>
          <a:p>
            <a:pPr lvl="1" algn="just"/>
            <a:r>
              <a:rPr lang="en-US" b="1" dirty="0"/>
              <a:t>Acts 1:1-2</a:t>
            </a:r>
          </a:p>
        </p:txBody>
      </p:sp>
    </p:spTree>
    <p:extLst>
      <p:ext uri="{BB962C8B-B14F-4D97-AF65-F5344CB8AC3E}">
        <p14:creationId xmlns:p14="http://schemas.microsoft.com/office/powerpoint/2010/main" val="249878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24000" b="-2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6CAD1-58B3-4A8C-98D7-A8F6FABD1D54}"/>
              </a:ext>
            </a:extLst>
          </p:cNvPr>
          <p:cNvSpPr>
            <a:spLocks noGrp="1"/>
          </p:cNvSpPr>
          <p:nvPr>
            <p:ph type="title"/>
          </p:nvPr>
        </p:nvSpPr>
        <p:spPr/>
        <p:txBody>
          <a:bodyPr>
            <a:normAutofit/>
          </a:bodyPr>
          <a:lstStyle/>
          <a:p>
            <a:r>
              <a:rPr lang="en-US" sz="6000" dirty="0">
                <a:latin typeface="Bernard MT Condensed" panose="02050806060905020404" pitchFamily="18" charset="0"/>
              </a:rPr>
              <a:t>What purpose do they serve?</a:t>
            </a:r>
          </a:p>
        </p:txBody>
      </p:sp>
      <p:sp>
        <p:nvSpPr>
          <p:cNvPr id="3" name="Content Placeholder 2">
            <a:extLst>
              <a:ext uri="{FF2B5EF4-FFF2-40B4-BE49-F238E27FC236}">
                <a16:creationId xmlns:a16="http://schemas.microsoft.com/office/drawing/2014/main" id="{CCA26E02-0C0F-4645-ACA0-C7986D274251}"/>
              </a:ext>
            </a:extLst>
          </p:cNvPr>
          <p:cNvSpPr>
            <a:spLocks noGrp="1"/>
          </p:cNvSpPr>
          <p:nvPr>
            <p:ph idx="1"/>
          </p:nvPr>
        </p:nvSpPr>
        <p:spPr/>
        <p:txBody>
          <a:bodyPr/>
          <a:lstStyle/>
          <a:p>
            <a:pPr algn="just"/>
            <a:r>
              <a:rPr lang="en-US" sz="4000" b="1" i="1" dirty="0"/>
              <a:t>“Therefore many other signs Jesus also performed in the presence of the disciples, which are not written in this book;</a:t>
            </a:r>
            <a:r>
              <a:rPr lang="en-US" sz="4000" b="1" i="1" baseline="30000" dirty="0"/>
              <a:t> </a:t>
            </a:r>
            <a:r>
              <a:rPr lang="en-US" sz="4000" b="1" i="1" dirty="0"/>
              <a:t>but these have been written so that you may believe that Jesus is the Christ, the Son of God; and that believing you may have life in His name.”</a:t>
            </a:r>
          </a:p>
          <a:p>
            <a:pPr lvl="1" algn="just"/>
            <a:r>
              <a:rPr lang="en-US" sz="3600" b="1" dirty="0"/>
              <a:t>John 20:30-31</a:t>
            </a:r>
          </a:p>
          <a:p>
            <a:pPr marL="0" indent="0">
              <a:buNone/>
            </a:pPr>
            <a:endParaRPr lang="en-US" dirty="0"/>
          </a:p>
        </p:txBody>
      </p:sp>
    </p:spTree>
    <p:extLst>
      <p:ext uri="{BB962C8B-B14F-4D97-AF65-F5344CB8AC3E}">
        <p14:creationId xmlns:p14="http://schemas.microsoft.com/office/powerpoint/2010/main" val="235360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0000" b="-1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71885-946D-4D8F-B61A-2B89E1A92170}"/>
              </a:ext>
            </a:extLst>
          </p:cNvPr>
          <p:cNvSpPr>
            <a:spLocks noGrp="1"/>
          </p:cNvSpPr>
          <p:nvPr>
            <p:ph type="title"/>
          </p:nvPr>
        </p:nvSpPr>
        <p:spPr>
          <a:xfrm>
            <a:off x="838200" y="212292"/>
            <a:ext cx="10515600" cy="1325563"/>
          </a:xfrm>
        </p:spPr>
        <p:txBody>
          <a:bodyPr>
            <a:normAutofit/>
          </a:bodyPr>
          <a:lstStyle/>
          <a:p>
            <a:r>
              <a:rPr lang="en-US" sz="6600" dirty="0">
                <a:latin typeface="Bernard MT Condensed" panose="02050806060905020404" pitchFamily="18" charset="0"/>
              </a:rPr>
              <a:t>Why four?</a:t>
            </a:r>
          </a:p>
        </p:txBody>
      </p:sp>
      <p:sp>
        <p:nvSpPr>
          <p:cNvPr id="3" name="Content Placeholder 2">
            <a:extLst>
              <a:ext uri="{FF2B5EF4-FFF2-40B4-BE49-F238E27FC236}">
                <a16:creationId xmlns:a16="http://schemas.microsoft.com/office/drawing/2014/main" id="{3A0ADE3F-6DB8-4A11-B6DB-831E7717FA75}"/>
              </a:ext>
            </a:extLst>
          </p:cNvPr>
          <p:cNvSpPr>
            <a:spLocks noGrp="1"/>
          </p:cNvSpPr>
          <p:nvPr>
            <p:ph idx="1"/>
          </p:nvPr>
        </p:nvSpPr>
        <p:spPr>
          <a:xfrm>
            <a:off x="838200" y="1537855"/>
            <a:ext cx="10515600" cy="4955020"/>
          </a:xfrm>
        </p:spPr>
        <p:txBody>
          <a:bodyPr/>
          <a:lstStyle/>
          <a:p>
            <a:r>
              <a:rPr lang="en-US" sz="3200" b="1" dirty="0"/>
              <a:t>The credibility of multiple witnesses</a:t>
            </a:r>
          </a:p>
          <a:p>
            <a:pPr lvl="1"/>
            <a:r>
              <a:rPr lang="en-US" sz="2800" b="1" dirty="0"/>
              <a:t>Deuteronomy 19:15</a:t>
            </a:r>
          </a:p>
          <a:p>
            <a:pPr lvl="1"/>
            <a:r>
              <a:rPr lang="en-US" sz="2800" b="1" dirty="0"/>
              <a:t>2 Corinthians 13:1</a:t>
            </a:r>
          </a:p>
          <a:p>
            <a:r>
              <a:rPr lang="en-US" sz="3200" b="1" dirty="0"/>
              <a:t>Diversity of background</a:t>
            </a:r>
          </a:p>
          <a:p>
            <a:pPr lvl="1"/>
            <a:r>
              <a:rPr lang="en-US" sz="2800" b="1" dirty="0"/>
              <a:t>Matthew 9:9; Acts 12:12,25; Colossians 4:14; Mark 1:19</a:t>
            </a:r>
          </a:p>
          <a:p>
            <a:r>
              <a:rPr lang="en-US" sz="3200" b="1" dirty="0"/>
              <a:t>Difference of emphasis</a:t>
            </a:r>
          </a:p>
          <a:p>
            <a:pPr lvl="1"/>
            <a:r>
              <a:rPr lang="en-US" sz="2800" b="1" dirty="0"/>
              <a:t>Matthew – Jesus as the Perfect Lawgiver</a:t>
            </a:r>
          </a:p>
          <a:p>
            <a:pPr lvl="1"/>
            <a:r>
              <a:rPr lang="en-US" sz="2800" b="1" dirty="0"/>
              <a:t>Mark – Jesus as the Active Messenger</a:t>
            </a:r>
          </a:p>
          <a:p>
            <a:pPr lvl="1"/>
            <a:r>
              <a:rPr lang="en-US" sz="2800" b="1" dirty="0"/>
              <a:t>Luke – Jesus as the Son of Man for all</a:t>
            </a:r>
          </a:p>
          <a:p>
            <a:pPr lvl="1"/>
            <a:r>
              <a:rPr lang="en-US" sz="2800" b="1" dirty="0"/>
              <a:t>John – Jesus as the Word, God Incarnate</a:t>
            </a:r>
            <a:endParaRPr lang="en-US" b="1" dirty="0"/>
          </a:p>
          <a:p>
            <a:pPr lvl="1"/>
            <a:endParaRPr lang="en-US" dirty="0"/>
          </a:p>
        </p:txBody>
      </p:sp>
    </p:spTree>
    <p:extLst>
      <p:ext uri="{BB962C8B-B14F-4D97-AF65-F5344CB8AC3E}">
        <p14:creationId xmlns:p14="http://schemas.microsoft.com/office/powerpoint/2010/main" val="3622352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down)">
                                      <p:cBhvr>
                                        <p:cTn id="29" dur="500"/>
                                        <p:tgtEl>
                                          <p:spTgt spid="3">
                                            <p:txEl>
                                              <p:pRg st="6" end="6"/>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wipe(down)">
                                      <p:cBhvr>
                                        <p:cTn id="35" dur="500"/>
                                        <p:tgtEl>
                                          <p:spTgt spid="3">
                                            <p:txEl>
                                              <p:pRg st="8" end="8"/>
                                            </p:tx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wipe(down)">
                                      <p:cBhvr>
                                        <p:cTn id="3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4000" b="-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E26D7-9D10-491C-8671-CDDFC12EF954}"/>
              </a:ext>
            </a:extLst>
          </p:cNvPr>
          <p:cNvSpPr>
            <a:spLocks noGrp="1"/>
          </p:cNvSpPr>
          <p:nvPr>
            <p:ph type="title"/>
          </p:nvPr>
        </p:nvSpPr>
        <p:spPr/>
        <p:txBody>
          <a:bodyPr>
            <a:normAutofit/>
          </a:bodyPr>
          <a:lstStyle/>
          <a:p>
            <a:r>
              <a:rPr lang="en-US" sz="6000" dirty="0">
                <a:latin typeface="Bernard MT Condensed" panose="02050806060905020404" pitchFamily="18" charset="0"/>
              </a:rPr>
              <a:t>Emphasis of Testimony</a:t>
            </a:r>
          </a:p>
        </p:txBody>
      </p:sp>
      <p:sp>
        <p:nvSpPr>
          <p:cNvPr id="3" name="Content Placeholder 2">
            <a:extLst>
              <a:ext uri="{FF2B5EF4-FFF2-40B4-BE49-F238E27FC236}">
                <a16:creationId xmlns:a16="http://schemas.microsoft.com/office/drawing/2014/main" id="{B8894215-CDE6-4621-AE0D-DDFD16617931}"/>
              </a:ext>
            </a:extLst>
          </p:cNvPr>
          <p:cNvSpPr>
            <a:spLocks noGrp="1"/>
          </p:cNvSpPr>
          <p:nvPr>
            <p:ph idx="1"/>
          </p:nvPr>
        </p:nvSpPr>
        <p:spPr/>
        <p:txBody>
          <a:bodyPr/>
          <a:lstStyle/>
          <a:p>
            <a:pPr algn="just"/>
            <a:r>
              <a:rPr lang="en-US" sz="3600" b="1" i="1" dirty="0"/>
              <a:t>“And he who has seen has testified, and his testimony is true; and he knows that he is telling the truth, so that you also may believe.”</a:t>
            </a:r>
          </a:p>
          <a:p>
            <a:pPr lvl="1" algn="just"/>
            <a:r>
              <a:rPr lang="en-US" sz="3200" b="1" dirty="0"/>
              <a:t>John 19:35</a:t>
            </a:r>
          </a:p>
          <a:p>
            <a:pPr algn="just"/>
            <a:r>
              <a:rPr lang="en-US" sz="3600" b="1" i="1" dirty="0"/>
              <a:t>“This is the disciple who is testifying to these things and wrote these things, and we know that his testimony is true.”</a:t>
            </a:r>
          </a:p>
          <a:p>
            <a:pPr lvl="1" algn="just"/>
            <a:r>
              <a:rPr lang="en-US" sz="3200" b="1" dirty="0"/>
              <a:t>John 21:24</a:t>
            </a:r>
            <a:endParaRPr lang="en-US" b="1" dirty="0"/>
          </a:p>
        </p:txBody>
      </p:sp>
    </p:spTree>
    <p:extLst>
      <p:ext uri="{BB962C8B-B14F-4D97-AF65-F5344CB8AC3E}">
        <p14:creationId xmlns:p14="http://schemas.microsoft.com/office/powerpoint/2010/main" val="3274028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D85C6-D646-4196-A014-D54DD168C35B}"/>
              </a:ext>
            </a:extLst>
          </p:cNvPr>
          <p:cNvSpPr>
            <a:spLocks noGrp="1"/>
          </p:cNvSpPr>
          <p:nvPr>
            <p:ph type="title"/>
          </p:nvPr>
        </p:nvSpPr>
        <p:spPr/>
        <p:txBody>
          <a:bodyPr>
            <a:normAutofit/>
          </a:bodyPr>
          <a:lstStyle/>
          <a:p>
            <a:r>
              <a:rPr lang="en-US" sz="6000" dirty="0">
                <a:latin typeface="Bernard MT Condensed" panose="02050806060905020404" pitchFamily="18" charset="0"/>
              </a:rPr>
              <a:t>Consistency of Character</a:t>
            </a:r>
          </a:p>
        </p:txBody>
      </p:sp>
      <p:sp>
        <p:nvSpPr>
          <p:cNvPr id="3" name="Content Placeholder 2">
            <a:extLst>
              <a:ext uri="{FF2B5EF4-FFF2-40B4-BE49-F238E27FC236}">
                <a16:creationId xmlns:a16="http://schemas.microsoft.com/office/drawing/2014/main" id="{9794318E-F2EF-4EE0-BE78-BF5F97B97E55}"/>
              </a:ext>
            </a:extLst>
          </p:cNvPr>
          <p:cNvSpPr>
            <a:spLocks noGrp="1"/>
          </p:cNvSpPr>
          <p:nvPr>
            <p:ph idx="1"/>
          </p:nvPr>
        </p:nvSpPr>
        <p:spPr>
          <a:xfrm>
            <a:off x="838200" y="1825625"/>
            <a:ext cx="10515600" cy="4882746"/>
          </a:xfrm>
        </p:spPr>
        <p:txBody>
          <a:bodyPr>
            <a:normAutofit lnSpcReduction="10000"/>
          </a:bodyPr>
          <a:lstStyle/>
          <a:p>
            <a:r>
              <a:rPr lang="en-US" b="1" dirty="0"/>
              <a:t>Matthew 1:1 – </a:t>
            </a:r>
            <a:r>
              <a:rPr lang="en-US" b="1" i="1" dirty="0"/>
              <a:t>“The record of the genealogy of Jesus the Messiah, the son of David, the son of Abraham.”</a:t>
            </a:r>
          </a:p>
          <a:p>
            <a:r>
              <a:rPr lang="en-US" b="1" dirty="0"/>
              <a:t>Mark 1:1 – </a:t>
            </a:r>
            <a:r>
              <a:rPr lang="en-US" b="1" i="1" dirty="0"/>
              <a:t>“The beginning of the gospel of Jesus Christ, the Son of God.”</a:t>
            </a:r>
          </a:p>
          <a:p>
            <a:r>
              <a:rPr lang="en-US" b="1" dirty="0"/>
              <a:t>Luke 3:22 – </a:t>
            </a:r>
            <a:r>
              <a:rPr lang="en-US" b="1" i="1" dirty="0"/>
              <a:t>“And the Holy Spirit descended upon Him in bodily form like a dove, and a voice came out of heaven, ‘You are My beloved Son, in You I am well-pleased.’”</a:t>
            </a:r>
          </a:p>
          <a:p>
            <a:r>
              <a:rPr lang="en-US" b="1" dirty="0"/>
              <a:t>John 1:1-4 – </a:t>
            </a:r>
            <a:r>
              <a:rPr lang="en-US" b="1" i="1" dirty="0"/>
              <a:t>“In the beginning was the Word, and the Word was with God, and the Word was God. He was in the beginning with God. All things came into being through Him, and apart from Him nothing came into being that has come into being. In Him was life, and the life was the Light of men.”</a:t>
            </a:r>
          </a:p>
        </p:txBody>
      </p:sp>
    </p:spTree>
    <p:extLst>
      <p:ext uri="{BB962C8B-B14F-4D97-AF65-F5344CB8AC3E}">
        <p14:creationId xmlns:p14="http://schemas.microsoft.com/office/powerpoint/2010/main" val="148783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C77CF-5E87-4F66-B10F-0D1FECD8870B}"/>
              </a:ext>
            </a:extLst>
          </p:cNvPr>
          <p:cNvSpPr>
            <a:spLocks noGrp="1"/>
          </p:cNvSpPr>
          <p:nvPr>
            <p:ph type="title"/>
          </p:nvPr>
        </p:nvSpPr>
        <p:spPr/>
        <p:txBody>
          <a:bodyPr>
            <a:noAutofit/>
          </a:bodyPr>
          <a:lstStyle/>
          <a:p>
            <a:r>
              <a:rPr lang="en-US" sz="5400" dirty="0">
                <a:latin typeface="Bernard MT Condensed" panose="02050806060905020404" pitchFamily="18" charset="0"/>
              </a:rPr>
              <a:t>Consistency &amp; Harmony in the Details</a:t>
            </a:r>
          </a:p>
        </p:txBody>
      </p:sp>
      <p:sp>
        <p:nvSpPr>
          <p:cNvPr id="3" name="Content Placeholder 2">
            <a:extLst>
              <a:ext uri="{FF2B5EF4-FFF2-40B4-BE49-F238E27FC236}">
                <a16:creationId xmlns:a16="http://schemas.microsoft.com/office/drawing/2014/main" id="{98160A39-2A69-470B-8054-90E61EED2C11}"/>
              </a:ext>
            </a:extLst>
          </p:cNvPr>
          <p:cNvSpPr>
            <a:spLocks noGrp="1"/>
          </p:cNvSpPr>
          <p:nvPr>
            <p:ph idx="1"/>
          </p:nvPr>
        </p:nvSpPr>
        <p:spPr/>
        <p:txBody>
          <a:bodyPr>
            <a:normAutofit lnSpcReduction="10000"/>
          </a:bodyPr>
          <a:lstStyle/>
          <a:p>
            <a:r>
              <a:rPr lang="en-US" sz="3600" b="1" dirty="0"/>
              <a:t>“</a:t>
            </a:r>
            <a:r>
              <a:rPr lang="en-US" sz="3600" b="1" dirty="0" err="1"/>
              <a:t>Undesigned</a:t>
            </a:r>
            <a:r>
              <a:rPr lang="en-US" sz="3600" b="1" dirty="0"/>
              <a:t> coincidences” – Details that fit together between different eyewitness testimonies</a:t>
            </a:r>
          </a:p>
          <a:p>
            <a:r>
              <a:rPr lang="en-US" sz="3600" b="1" dirty="0"/>
              <a:t>The empty water pots – John 2:1-7</a:t>
            </a:r>
          </a:p>
          <a:p>
            <a:pPr lvl="1"/>
            <a:r>
              <a:rPr lang="en-US" sz="3200" b="1" dirty="0"/>
              <a:t>Mark 7:1-5; Matthew 15:2 – These were used for pre-meal washing</a:t>
            </a:r>
          </a:p>
          <a:p>
            <a:r>
              <a:rPr lang="en-US" sz="3600" b="1" dirty="0"/>
              <a:t>The green grass – Mark 6:39  </a:t>
            </a:r>
          </a:p>
          <a:p>
            <a:pPr lvl="1"/>
            <a:r>
              <a:rPr lang="en-US" sz="3200" b="1" dirty="0"/>
              <a:t>John 6:4, 10 – It was the time of Passover winter and spring rains would have made the grass green (which wasn’t the case all of the year).</a:t>
            </a:r>
          </a:p>
        </p:txBody>
      </p:sp>
    </p:spTree>
    <p:extLst>
      <p:ext uri="{BB962C8B-B14F-4D97-AF65-F5344CB8AC3E}">
        <p14:creationId xmlns:p14="http://schemas.microsoft.com/office/powerpoint/2010/main" val="1176930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1446B-4043-4B84-AFFD-11F6F2B2AC7E}"/>
              </a:ext>
            </a:extLst>
          </p:cNvPr>
          <p:cNvSpPr>
            <a:spLocks noGrp="1"/>
          </p:cNvSpPr>
          <p:nvPr>
            <p:ph type="title"/>
          </p:nvPr>
        </p:nvSpPr>
        <p:spPr/>
        <p:txBody>
          <a:bodyPr>
            <a:normAutofit/>
          </a:bodyPr>
          <a:lstStyle/>
          <a:p>
            <a:r>
              <a:rPr lang="en-US" sz="6000" dirty="0">
                <a:latin typeface="Bernard MT Condensed" panose="02050806060905020404" pitchFamily="18" charset="0"/>
              </a:rPr>
              <a:t>The Spirit’s Testimony</a:t>
            </a:r>
          </a:p>
        </p:txBody>
      </p:sp>
      <p:sp>
        <p:nvSpPr>
          <p:cNvPr id="3" name="Content Placeholder 2">
            <a:extLst>
              <a:ext uri="{FF2B5EF4-FFF2-40B4-BE49-F238E27FC236}">
                <a16:creationId xmlns:a16="http://schemas.microsoft.com/office/drawing/2014/main" id="{3048241F-A9A3-4BC5-AA54-136C6B31D1E9}"/>
              </a:ext>
            </a:extLst>
          </p:cNvPr>
          <p:cNvSpPr>
            <a:spLocks noGrp="1"/>
          </p:cNvSpPr>
          <p:nvPr>
            <p:ph idx="1"/>
          </p:nvPr>
        </p:nvSpPr>
        <p:spPr/>
        <p:txBody>
          <a:bodyPr>
            <a:normAutofit lnSpcReduction="10000"/>
          </a:bodyPr>
          <a:lstStyle/>
          <a:p>
            <a:r>
              <a:rPr lang="en-US" sz="3200" b="1" i="1" dirty="0"/>
              <a:t>“But when He, the Spirit of truth, comes, He will guide you into all the truth; for He will not speak on His own initiative, but whatever He hears, He will speak; and He will disclose to you what is to come.”</a:t>
            </a:r>
          </a:p>
          <a:p>
            <a:pPr lvl="1"/>
            <a:r>
              <a:rPr lang="en-US" sz="2800" b="1" dirty="0"/>
              <a:t>John 16:13</a:t>
            </a:r>
          </a:p>
          <a:p>
            <a:r>
              <a:rPr lang="en-US" sz="3200" b="1" i="1" dirty="0"/>
              <a:t>“All Scripture is inspired by God and profitable for teaching, for reproof, for correction, for training in righteousness;</a:t>
            </a:r>
            <a:r>
              <a:rPr lang="en-US" sz="3200" b="1" i="1" baseline="30000" dirty="0"/>
              <a:t> </a:t>
            </a:r>
            <a:r>
              <a:rPr lang="en-US" sz="3200" b="1" i="1" dirty="0"/>
              <a:t>so that the man of God may be adequate, equipped for every good work.”</a:t>
            </a:r>
          </a:p>
          <a:p>
            <a:pPr lvl="1"/>
            <a:r>
              <a:rPr lang="en-US" sz="2800" b="1" dirty="0"/>
              <a:t>2 Timothy 3:16-17</a:t>
            </a:r>
          </a:p>
        </p:txBody>
      </p:sp>
    </p:spTree>
    <p:extLst>
      <p:ext uri="{BB962C8B-B14F-4D97-AF65-F5344CB8AC3E}">
        <p14:creationId xmlns:p14="http://schemas.microsoft.com/office/powerpoint/2010/main" val="321172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4159</TotalTime>
  <Words>200</Words>
  <Application>Microsoft Office PowerPoint</Application>
  <PresentationFormat>Widescreen</PresentationFormat>
  <Paragraphs>41</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Bernard MT Condensed</vt:lpstr>
      <vt:lpstr>Calibri</vt:lpstr>
      <vt:lpstr>Calibri Light</vt:lpstr>
      <vt:lpstr>Office Theme</vt:lpstr>
      <vt:lpstr>PowerPoint Presentation</vt:lpstr>
      <vt:lpstr>Why do we have 4 gospel accounts?</vt:lpstr>
      <vt:lpstr>What are the gospels?</vt:lpstr>
      <vt:lpstr>What purpose do they serve?</vt:lpstr>
      <vt:lpstr>Why four?</vt:lpstr>
      <vt:lpstr>Emphasis of Testimony</vt:lpstr>
      <vt:lpstr>Consistency of Character</vt:lpstr>
      <vt:lpstr>Consistency &amp; Harmony in the Details</vt:lpstr>
      <vt:lpstr>The Spirit’s Testimony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do we have 4 gospel accounts?</dc:title>
  <dc:creator>Caleb Westbrook</dc:creator>
  <cp:lastModifiedBy>Caleb Westbrook</cp:lastModifiedBy>
  <cp:revision>26</cp:revision>
  <dcterms:created xsi:type="dcterms:W3CDTF">2018-09-03T13:56:50Z</dcterms:created>
  <dcterms:modified xsi:type="dcterms:W3CDTF">2018-09-16T12:06:11Z</dcterms:modified>
</cp:coreProperties>
</file>