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2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2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8B0E-9ED7-426A-A7B9-BD05043B62D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6669-DC2F-45A6-A139-E82F57260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Chapter 4 - PRIDE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53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– Friendship with the world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65610"/>
            <a:ext cx="83058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1 What is the source of quarrels and conflicts among you? Is not the source your pleasures that wage war in your members? 2 You lust and do not have; [so] you commit murder. You are envious and cannot obtain; [so] you fight and quarrel. You do not have because you do not ask. 3 You ask and do not receive, because you ask with wrong motives, so that you may spend [it] on your pleasures. </a:t>
            </a:r>
            <a:r>
              <a:rPr lang="en-US" sz="2100" b="1" dirty="0" smtClean="0"/>
              <a:t>4 You adulteresses</a:t>
            </a:r>
            <a:r>
              <a:rPr lang="en-US" sz="2100" dirty="0" smtClean="0"/>
              <a:t>, do you not know that friendship with the world is hostility toward God? Therefore whoever wishes to be a friend of the world makes himself an enemy of God. 5 Or do you think that the Scripture speaks to no purpose: </a:t>
            </a:r>
            <a:r>
              <a:rPr lang="en-US" sz="2100" b="1" dirty="0" smtClean="0"/>
              <a:t>"He jealously desires the Spirit which He has made to dwell in us"?</a:t>
            </a:r>
            <a:r>
              <a:rPr lang="en-US" sz="2100" dirty="0" smtClean="0"/>
              <a:t> 6 But He gives a greater grace. Therefore [it] says, "GOD IS OPPOSED TO THE PROUD, BUT GIVES GRACE TO THE HUMBLE." 7 Submit therefore to God. Resist the devil and he will flee from you. 8 Draw near to God and He will draw near to you. Cleanse your hands, you sinners; and purify your hearts, you double-minded. 9 Be miserable and mourn and weep; let your laughter be turned into mourning and your joy to gloom. 10 Humble yourselves in the presence of the Lord, and He will exalt you.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719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– Friendship with the world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2900" y="11430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Corinthians 6:19 (NASB) </a:t>
            </a:r>
          </a:p>
          <a:p>
            <a:r>
              <a:rPr lang="en-US" sz="2800" dirty="0" smtClean="0"/>
              <a:t>Or do you not know that your body is a temple of the Holy Spirit who is in you, whom you have from God, and that you are not your own?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" y="32004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Corinthians 6:14 (NASB) </a:t>
            </a:r>
          </a:p>
          <a:p>
            <a:r>
              <a:rPr lang="en-US" sz="2800" dirty="0" smtClean="0"/>
              <a:t>Do not be bound together with unbelievers; for what partnership have righteousness and lawlessness, or what fellowship has light with darkness?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6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– Looking down on a brother or sister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027331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 Do not speak against (slander) one another, brethren. He who speaks against a brother or judges (condemns) his brother, speaks against the law and judges the law; but if you judge the law, you are not a doer of the law but a judge [of it.] 12 There is [only] one Lawgiver and Judge, the One who is able to save and to destroy; but who are you who judge your neighbor?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9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– Looking down on a brother or sister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1435" y="9144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Matthew 7:1-5 (NASB) </a:t>
            </a:r>
          </a:p>
          <a:p>
            <a:r>
              <a:rPr lang="en-US" sz="2800" dirty="0" smtClean="0"/>
              <a:t>1 "Do not judge (condemn) so that you will not be judged. 2 "For in the way you judge (condemn), you will be judged; and by your standard of measure, it will be measured to you. 3 "Why do you look at the speck that is in your brother's eye, but do not notice the log that is in your own eye? 4 "Or how can you say to your brother, 'Let me take the speck out of your eye,' and behold, the log is in your own eye? 5 "You hypocrite, first take the log out of your own eye, and then you will see clearly to take the speck out of your brother's eye.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16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– Planning for the future as if it is certain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31965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 Come now, you who say, "Today or tomorrow we will go to such and such a city, and spend a year there and engage in business and make a profit." 14 Yet you do not know what your life will be like tomorrow. You are [just] a vapor that appears for a little while and then vanishes away. 15 Instead, [you ought] to say, </a:t>
            </a:r>
            <a:r>
              <a:rPr lang="en-US" sz="2400" b="1" dirty="0" smtClean="0"/>
              <a:t>"If the Lord wills, we will live and also do this or that." </a:t>
            </a:r>
            <a:r>
              <a:rPr lang="en-US" sz="2400" dirty="0" smtClean="0"/>
              <a:t>16 But as it is, you boast in your arrogance; all such boasting is evil. 17 Therefore, to one who knows [the] right thing to do and does not do it, to him it is sin.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7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1052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James 4 - </a:t>
            </a:r>
            <a:r>
              <a:rPr lang="en-US" sz="3600" b="1" dirty="0" smtClean="0"/>
              <a:t>Planning for the future as if it is certain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1435" y="1305531"/>
            <a:ext cx="8382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Luke 12:15-21 (NASB) </a:t>
            </a:r>
          </a:p>
          <a:p>
            <a:r>
              <a:rPr lang="en-US" sz="2200" dirty="0" smtClean="0"/>
              <a:t>15 Then He said to them, "Beware, and be on your guard against every form of greed; for not [even] when one has an abundance does his life consist of his possessions." 16 And He told them a parable, saying, "The land of a rich man was very productive. 17 "And he began reasoning to himself, saying, 'What shall I do, since I have no place to store my crops?' 18 "Then he said, 'This is what I will do: I will tear down my barns and build larger ones, and there I will store all my grain and my goods. 19 'And I will say to my soul, "Soul, you have many goods laid up for many years [to come;] take your ease, eat, drink [and] be merry."' 20 "But God said to him, 'You fool! This [very] night your soul is required of you; and [now] who will own what you have prepared?' 21 "So is the man who stores up treasure for himself, and is not rich toward God."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34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988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4</cp:revision>
  <dcterms:created xsi:type="dcterms:W3CDTF">2019-05-25T13:47:10Z</dcterms:created>
  <dcterms:modified xsi:type="dcterms:W3CDTF">2019-05-25T15:01:05Z</dcterms:modified>
</cp:coreProperties>
</file>