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41" r:id="rId2"/>
    <p:sldId id="346" r:id="rId3"/>
    <p:sldId id="340" r:id="rId4"/>
    <p:sldId id="353" r:id="rId5"/>
    <p:sldId id="345" r:id="rId6"/>
    <p:sldId id="279" r:id="rId7"/>
    <p:sldId id="343" r:id="rId8"/>
    <p:sldId id="338" r:id="rId9"/>
    <p:sldId id="352" r:id="rId10"/>
    <p:sldId id="342" r:id="rId11"/>
    <p:sldId id="337" r:id="rId12"/>
    <p:sldId id="350" r:id="rId13"/>
    <p:sldId id="351" r:id="rId14"/>
    <p:sldId id="335" r:id="rId15"/>
    <p:sldId id="349" r:id="rId16"/>
    <p:sldId id="348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CD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70" autoAdjust="0"/>
    <p:restoredTop sz="94660"/>
  </p:normalViewPr>
  <p:slideViewPr>
    <p:cSldViewPr>
      <p:cViewPr>
        <p:scale>
          <a:sx n="60" d="100"/>
          <a:sy n="60" d="100"/>
        </p:scale>
        <p:origin x="-1956" y="-4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2A3170-5401-412B-8CBE-F09CA71C284E}" type="datetimeFigureOut">
              <a:rPr lang="en-US" smtClean="0"/>
              <a:t>12/12/2020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454A2-CED2-4728-8ADB-197DAB86F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12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454A2-CED2-4728-8ADB-197DAB86F89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437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1604B-77D5-4B53-AC68-1AECD2FE22D2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AF88-27D9-4ACA-9570-A213EA0CC8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959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1604B-77D5-4B53-AC68-1AECD2FE22D2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AF88-27D9-4ACA-9570-A213EA0CC8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611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1604B-77D5-4B53-AC68-1AECD2FE22D2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AF88-27D9-4ACA-9570-A213EA0CC8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862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1604B-77D5-4B53-AC68-1AECD2FE22D2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AF88-27D9-4ACA-9570-A213EA0CC8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39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1604B-77D5-4B53-AC68-1AECD2FE22D2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AF88-27D9-4ACA-9570-A213EA0CC8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489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1604B-77D5-4B53-AC68-1AECD2FE22D2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AF88-27D9-4ACA-9570-A213EA0CC8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128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1604B-77D5-4B53-AC68-1AECD2FE22D2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AF88-27D9-4ACA-9570-A213EA0CC8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793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1604B-77D5-4B53-AC68-1AECD2FE22D2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AF88-27D9-4ACA-9570-A213EA0CC8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967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1604B-77D5-4B53-AC68-1AECD2FE22D2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AF88-27D9-4ACA-9570-A213EA0CC8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814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1604B-77D5-4B53-AC68-1AECD2FE22D2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AF88-27D9-4ACA-9570-A213EA0CC8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473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1604B-77D5-4B53-AC68-1AECD2FE22D2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AF88-27D9-4ACA-9570-A213EA0CC8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111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1604B-77D5-4B53-AC68-1AECD2FE22D2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46AF88-27D9-4ACA-9570-A213EA0CC8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705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24384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Refuge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7273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52650" y="2430773"/>
            <a:ext cx="48387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u="sng" dirty="0" smtClean="0"/>
              <a:t>In our Physical Families </a:t>
            </a:r>
          </a:p>
          <a:p>
            <a:r>
              <a:rPr lang="en-US" sz="2800" b="1" dirty="0" smtClean="0"/>
              <a:t>Romans 12:18, 1 Timothy 2:1-2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524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Our Refuge Can Bring Us Peace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89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0" y="1143000"/>
            <a:ext cx="76200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u="sng" dirty="0"/>
              <a:t>2. </a:t>
            </a:r>
            <a:r>
              <a:rPr lang="en-US" sz="2800" u="sng" dirty="0" smtClean="0"/>
              <a:t>In our Spiritual Family (flock) </a:t>
            </a:r>
          </a:p>
          <a:p>
            <a:r>
              <a:rPr lang="en-US" sz="2800" b="1" dirty="0" smtClean="0"/>
              <a:t>Ruth </a:t>
            </a:r>
            <a:r>
              <a:rPr lang="en-US" sz="2800" b="1" dirty="0"/>
              <a:t>2:12, </a:t>
            </a:r>
            <a:r>
              <a:rPr lang="en-US" sz="2800" b="1" dirty="0" smtClean="0"/>
              <a:t>Psalm 28:8-9, Heb. 10:24-25, 13:20-21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524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Our Refuge Can Bring Us Peace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64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33450" y="1748916"/>
            <a:ext cx="7277100" cy="8925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u="sng" dirty="0"/>
              <a:t>3. </a:t>
            </a:r>
            <a:r>
              <a:rPr lang="en-US" sz="2800" u="sng" dirty="0" smtClean="0"/>
              <a:t>When we find ourselves Alone or are Troubled </a:t>
            </a:r>
          </a:p>
          <a:p>
            <a:r>
              <a:rPr lang="en-US" sz="2400" b="1" dirty="0" smtClean="0"/>
              <a:t>2 </a:t>
            </a:r>
            <a:r>
              <a:rPr lang="en-US" sz="2400" b="1" dirty="0"/>
              <a:t>Corinthians </a:t>
            </a:r>
            <a:r>
              <a:rPr lang="en-US" sz="2400" b="1" dirty="0" smtClean="0"/>
              <a:t>7:5-7</a:t>
            </a:r>
            <a:r>
              <a:rPr lang="en-US" sz="2400" b="1" dirty="0"/>
              <a:t>, </a:t>
            </a:r>
            <a:r>
              <a:rPr lang="en-US" sz="2400" b="1" dirty="0" smtClean="0"/>
              <a:t>Philippians 4:6-7, 2 </a:t>
            </a:r>
            <a:r>
              <a:rPr lang="en-US" sz="2400" b="1" dirty="0"/>
              <a:t>Timothy </a:t>
            </a:r>
            <a:r>
              <a:rPr lang="en-US" sz="2400" b="1" dirty="0" smtClean="0"/>
              <a:t>4:16-18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524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Our Refuge Can Bring Us Peace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272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62150" y="759646"/>
            <a:ext cx="5219700" cy="8925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u="sng" dirty="0" smtClean="0"/>
              <a:t>4. Special gatherings with brethren </a:t>
            </a:r>
          </a:p>
          <a:p>
            <a:r>
              <a:rPr lang="en-US" sz="2400" b="1" dirty="0" smtClean="0"/>
              <a:t>Mark 3:13-19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524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Our Refuge Can Bring Us Peace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77207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00350" y="2133600"/>
            <a:ext cx="3543300" cy="8925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u="sng" dirty="0" smtClean="0"/>
              <a:t>5. </a:t>
            </a:r>
            <a:r>
              <a:rPr lang="en-US" sz="2800" u="sng" dirty="0"/>
              <a:t>Heaven </a:t>
            </a:r>
            <a:endParaRPr lang="en-US" sz="2800" u="sng" dirty="0" smtClean="0"/>
          </a:p>
          <a:p>
            <a:r>
              <a:rPr lang="en-US" sz="2400" b="1" dirty="0" smtClean="0"/>
              <a:t>Revelation 7:13-17, 14:13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524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Our Refuge Can Bring Us Peace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268477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8362" y="1676400"/>
            <a:ext cx="8001000" cy="4647426"/>
          </a:xfrm>
          <a:prstGeom prst="rect">
            <a:avLst/>
          </a:prstGeom>
          <a:solidFill>
            <a:schemeClr val="bg1">
              <a:alpha val="51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Let us make </a:t>
            </a:r>
            <a:r>
              <a:rPr lang="en-US" sz="2400" b="1" dirty="0" smtClean="0"/>
              <a:t>God our </a:t>
            </a:r>
            <a:r>
              <a:rPr lang="en-US" sz="2400" b="1" dirty="0" smtClean="0"/>
              <a:t>Refuge in </a:t>
            </a:r>
            <a:r>
              <a:rPr lang="en-US" sz="2400" b="1" dirty="0" smtClean="0"/>
              <a:t>our families, full of </a:t>
            </a:r>
            <a:r>
              <a:rPr lang="en-US" sz="2400" b="1" dirty="0"/>
              <a:t>peace and love! </a:t>
            </a:r>
            <a:endParaRPr lang="en-US" sz="24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Let </a:t>
            </a:r>
            <a:r>
              <a:rPr lang="en-US" sz="2400" b="1" dirty="0"/>
              <a:t>us make </a:t>
            </a:r>
            <a:r>
              <a:rPr lang="en-US" sz="2400" b="1" dirty="0" smtClean="0"/>
              <a:t>God our Refuge in our </a:t>
            </a:r>
            <a:r>
              <a:rPr lang="en-US" sz="2400" b="1" dirty="0"/>
              <a:t>Oak Ridge church </a:t>
            </a:r>
            <a:r>
              <a:rPr lang="en-US" sz="2400" b="1" dirty="0" smtClean="0"/>
              <a:t>where there is </a:t>
            </a:r>
            <a:r>
              <a:rPr lang="en-US" sz="2400" b="1" dirty="0"/>
              <a:t>encouragement, support, patience, mercy, and truth. </a:t>
            </a:r>
            <a:endParaRPr lang="en-US" sz="24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Let us remember we have a </a:t>
            </a:r>
            <a:r>
              <a:rPr lang="en-US" sz="2400" b="1" dirty="0" smtClean="0"/>
              <a:t>refuge, </a:t>
            </a:r>
            <a:r>
              <a:rPr lang="en-US" sz="2400" b="1" dirty="0" smtClean="0"/>
              <a:t>even when we are alone and troubled.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Let </a:t>
            </a:r>
            <a:r>
              <a:rPr lang="en-US" sz="2400" b="1" dirty="0"/>
              <a:t>us treasure the time we have </a:t>
            </a:r>
            <a:r>
              <a:rPr lang="en-US" sz="2400" b="1" dirty="0" smtClean="0"/>
              <a:t>to spend with </a:t>
            </a:r>
            <a:r>
              <a:rPr lang="en-US" sz="2400" b="1" dirty="0"/>
              <a:t>brethren. </a:t>
            </a:r>
            <a:endParaRPr lang="en-US" sz="24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Let </a:t>
            </a:r>
            <a:r>
              <a:rPr lang="en-US" sz="2400" b="1" dirty="0"/>
              <a:t>us keep our Goal to one day be in the Eternal Refuge of Heaven! </a:t>
            </a:r>
            <a:endParaRPr lang="en-US" sz="2400" b="1" dirty="0" smtClean="0"/>
          </a:p>
          <a:p>
            <a:endParaRPr lang="en-US" sz="2800" dirty="0"/>
          </a:p>
          <a:p>
            <a:pPr algn="ctr"/>
            <a:r>
              <a:rPr lang="en-US" sz="2800" b="1" dirty="0" smtClean="0"/>
              <a:t>But </a:t>
            </a:r>
            <a:r>
              <a:rPr lang="en-US" sz="2800" b="1" dirty="0"/>
              <a:t>without God, we have No </a:t>
            </a:r>
            <a:r>
              <a:rPr lang="en-US" sz="2800" b="1" dirty="0" smtClean="0"/>
              <a:t>Refuge!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524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God Is Our Refuge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42244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4589" y="304800"/>
            <a:ext cx="8001000" cy="5970865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Psalm 23:1-6 (NKJV) A Psalm of David. </a:t>
            </a:r>
          </a:p>
          <a:p>
            <a:pPr algn="ctr"/>
            <a:r>
              <a:rPr lang="en-US" sz="2800" b="1" dirty="0"/>
              <a:t>The LORD is my shepherd; I shall not want (lack). He makes me to lie down in green pastures; He leads me beside the still waters. He restores my soul; He leads me in the paths of righteousness For His name's sake. Yea, though I walk through the valley of the shadow of death, I will fear no evil; For You are with me; Your rod and Your staff, they comfort me. You prepare a table before me in the presence of my enemies; You anoint my head with oil; My cup runs over. Surely goodness and mercy shall follow me All the days of my life; And I will dwell in the house of the LORD Forever.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5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7" t="10083" r="4948" b="10083"/>
          <a:stretch/>
        </p:blipFill>
        <p:spPr>
          <a:xfrm>
            <a:off x="0" y="-1"/>
            <a:ext cx="5684366" cy="38429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8" t="52133" r="-540" b="8227"/>
          <a:stretch/>
        </p:blipFill>
        <p:spPr>
          <a:xfrm>
            <a:off x="4981902" y="0"/>
            <a:ext cx="4207477" cy="2718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58" t="24574" r="3974" b="14594"/>
          <a:stretch/>
        </p:blipFill>
        <p:spPr>
          <a:xfrm>
            <a:off x="4263933" y="2686225"/>
            <a:ext cx="4880067" cy="41717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1" t="30313" r="14272" b="10492"/>
          <a:stretch/>
        </p:blipFill>
        <p:spPr>
          <a:xfrm>
            <a:off x="0" y="3842950"/>
            <a:ext cx="4482654" cy="30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20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C6108FF-F935-4A23-A491-F322BD847C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723"/>
          <a:stretch/>
        </p:blipFill>
        <p:spPr>
          <a:xfrm>
            <a:off x="6553200" y="4764892"/>
            <a:ext cx="2611395" cy="209310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9" t="16081" r="23966" b="23514"/>
          <a:stretch/>
        </p:blipFill>
        <p:spPr bwMode="auto">
          <a:xfrm>
            <a:off x="1" y="4216272"/>
            <a:ext cx="3581399" cy="2641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2356"/>
            <a:ext cx="3821900" cy="21498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5" r="8494" b="33419"/>
          <a:stretch/>
        </p:blipFill>
        <p:spPr>
          <a:xfrm>
            <a:off x="-1" y="12356"/>
            <a:ext cx="4160957" cy="196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87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C6108FF-F935-4A23-A491-F322BD847C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4832172"/>
            <a:ext cx="2611395" cy="195854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549" y="4216272"/>
            <a:ext cx="3522302" cy="2641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6" b="16480"/>
          <a:stretch/>
        </p:blipFill>
        <p:spPr>
          <a:xfrm>
            <a:off x="6132785" y="12356"/>
            <a:ext cx="3031809" cy="21002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70"/>
          <a:stretch/>
        </p:blipFill>
        <p:spPr>
          <a:xfrm>
            <a:off x="1" y="12356"/>
            <a:ext cx="3673211" cy="227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87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16476" y="444787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Refuge</a:t>
            </a:r>
            <a:endParaRPr lang="en-US" sz="32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-20595" y="1167714"/>
            <a:ext cx="9152238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Why do animals like hanging out on our property?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400" dirty="0" smtClean="0"/>
              <a:t>They know they are safe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400" dirty="0" smtClean="0"/>
              <a:t>No hunters are present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400" dirty="0" smtClean="0"/>
              <a:t>There is usually some sort of food for them</a:t>
            </a:r>
          </a:p>
          <a:p>
            <a:pPr marL="342900" lvl="0" indent="-342900" algn="ctr">
              <a:buFont typeface="Arial" panose="020B0604020202020204" pitchFamily="34" charset="0"/>
              <a:buChar char="•"/>
            </a:pPr>
            <a:r>
              <a:rPr lang="en-US" sz="2400" dirty="0"/>
              <a:t>We do not usually harass them</a:t>
            </a:r>
          </a:p>
          <a:p>
            <a:pPr marL="342900" lvl="0" indent="-342900" algn="ctr">
              <a:buFont typeface="Arial" panose="020B0604020202020204" pitchFamily="34" charset="0"/>
              <a:buChar char="•"/>
            </a:pPr>
            <a:r>
              <a:rPr lang="en-US" sz="2400" dirty="0"/>
              <a:t>They learn they are welcome most of the time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 smtClean="0"/>
          </a:p>
          <a:p>
            <a:pPr algn="ctr"/>
            <a:r>
              <a:rPr lang="en-US" sz="2400" b="1" dirty="0" smtClean="0"/>
              <a:t>Refuge</a:t>
            </a:r>
            <a:r>
              <a:rPr lang="en-US" sz="2400" b="1" dirty="0"/>
              <a:t>: </a:t>
            </a:r>
            <a:r>
              <a:rPr lang="en-US" sz="2400" b="1" dirty="0" smtClean="0"/>
              <a:t>Webster’s Definition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400" dirty="0" smtClean="0"/>
              <a:t>Shelter </a:t>
            </a:r>
            <a:r>
              <a:rPr lang="en-US" sz="2400" dirty="0"/>
              <a:t>or protection from danger or distress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400" dirty="0" smtClean="0"/>
              <a:t>A </a:t>
            </a:r>
            <a:r>
              <a:rPr lang="en-US" sz="2400" dirty="0"/>
              <a:t>place that provides shelter or </a:t>
            </a:r>
            <a:r>
              <a:rPr lang="en-US" sz="2400" dirty="0" smtClean="0"/>
              <a:t>protection</a:t>
            </a:r>
          </a:p>
          <a:p>
            <a:pPr marL="285750" lvl="0" indent="-285750" algn="ctr">
              <a:buFont typeface="Arial" panose="020B0604020202020204" pitchFamily="34" charset="0"/>
              <a:buChar char="•"/>
            </a:pPr>
            <a:r>
              <a:rPr lang="en-US" sz="2400" dirty="0"/>
              <a:t>Other words; sanctuary, </a:t>
            </a:r>
            <a:r>
              <a:rPr lang="en-US" sz="2400" dirty="0" smtClean="0"/>
              <a:t>safe </a:t>
            </a:r>
            <a:r>
              <a:rPr lang="en-US" sz="2400" dirty="0"/>
              <a:t>haven, retreat, </a:t>
            </a:r>
            <a:r>
              <a:rPr lang="en-US" sz="2400" dirty="0" smtClean="0"/>
              <a:t>preserve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800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75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79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56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954" y="3124200"/>
            <a:ext cx="6128845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The Lord can be our Refuge! </a:t>
            </a:r>
            <a:endParaRPr lang="en-US" sz="2800" b="1" dirty="0" smtClean="0"/>
          </a:p>
          <a:p>
            <a:pPr algn="ctr"/>
            <a:r>
              <a:rPr lang="en-US" sz="2800" b="1" dirty="0" smtClean="0"/>
              <a:t>He </a:t>
            </a:r>
            <a:r>
              <a:rPr lang="en-US" sz="2800" b="1" dirty="0"/>
              <a:t>is the only true Refuge! </a:t>
            </a:r>
            <a:endParaRPr lang="en-US" sz="2800" b="1" dirty="0" smtClean="0"/>
          </a:p>
          <a:p>
            <a:pPr algn="ctr"/>
            <a:endParaRPr lang="en-US" sz="2800" b="1" dirty="0" smtClean="0"/>
          </a:p>
          <a:p>
            <a:pPr algn="ctr"/>
            <a:r>
              <a:rPr lang="en-US" sz="2800" b="1" dirty="0" smtClean="0"/>
              <a:t>Deuteronomy </a:t>
            </a:r>
            <a:r>
              <a:rPr lang="en-US" sz="2800" b="1" dirty="0"/>
              <a:t>33:27; 2 Samuel 22:3; </a:t>
            </a:r>
            <a:endParaRPr lang="en-US" sz="2800" b="1" dirty="0" smtClean="0"/>
          </a:p>
          <a:p>
            <a:pPr algn="ctr"/>
            <a:r>
              <a:rPr lang="en-US" sz="2800" b="1" dirty="0" smtClean="0"/>
              <a:t>Psalm </a:t>
            </a:r>
            <a:r>
              <a:rPr lang="en-US" sz="2800" b="1" dirty="0"/>
              <a:t>9:9; 46:1-3; 91:1-2, 4, 9; </a:t>
            </a:r>
            <a:r>
              <a:rPr lang="en-US" sz="2800" b="1" dirty="0" smtClean="0"/>
              <a:t>142:3-5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566399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2382</TotalTime>
  <Words>447</Words>
  <Application>Microsoft Office PowerPoint</Application>
  <PresentationFormat>On-screen Show (4:3)</PresentationFormat>
  <Paragraphs>44</Paragraphs>
  <Slides>16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Murray</dc:creator>
  <cp:lastModifiedBy>Murray</cp:lastModifiedBy>
  <cp:revision>53</cp:revision>
  <dcterms:created xsi:type="dcterms:W3CDTF">2013-10-11T17:24:52Z</dcterms:created>
  <dcterms:modified xsi:type="dcterms:W3CDTF">2020-12-12T13:52:01Z</dcterms:modified>
</cp:coreProperties>
</file>